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 id="2147483673" r:id="rId3"/>
    <p:sldMasterId id="2147483681" r:id="rId4"/>
  </p:sldMasterIdLst>
  <p:notesMasterIdLst>
    <p:notesMasterId r:id="rId48"/>
  </p:notesMasterIdLst>
  <p:sldIdLst>
    <p:sldId id="272" r:id="rId5"/>
    <p:sldId id="262" r:id="rId6"/>
    <p:sldId id="302" r:id="rId7"/>
    <p:sldId id="324" r:id="rId8"/>
    <p:sldId id="329" r:id="rId9"/>
    <p:sldId id="303" r:id="rId10"/>
    <p:sldId id="306" r:id="rId11"/>
    <p:sldId id="342" r:id="rId12"/>
    <p:sldId id="305" r:id="rId13"/>
    <p:sldId id="343" r:id="rId14"/>
    <p:sldId id="331" r:id="rId15"/>
    <p:sldId id="332" r:id="rId16"/>
    <p:sldId id="333" r:id="rId17"/>
    <p:sldId id="344" r:id="rId18"/>
    <p:sldId id="319" r:id="rId19"/>
    <p:sldId id="328" r:id="rId20"/>
    <p:sldId id="330" r:id="rId21"/>
    <p:sldId id="308" r:id="rId22"/>
    <p:sldId id="309" r:id="rId23"/>
    <p:sldId id="321" r:id="rId24"/>
    <p:sldId id="310" r:id="rId25"/>
    <p:sldId id="311" r:id="rId26"/>
    <p:sldId id="322" r:id="rId27"/>
    <p:sldId id="315" r:id="rId28"/>
    <p:sldId id="314" r:id="rId29"/>
    <p:sldId id="316" r:id="rId30"/>
    <p:sldId id="317" r:id="rId31"/>
    <p:sldId id="323" r:id="rId32"/>
    <p:sldId id="318" r:id="rId33"/>
    <p:sldId id="313" r:id="rId34"/>
    <p:sldId id="320" r:id="rId35"/>
    <p:sldId id="312" r:id="rId36"/>
    <p:sldId id="334" r:id="rId37"/>
    <p:sldId id="335" r:id="rId38"/>
    <p:sldId id="336" r:id="rId39"/>
    <p:sldId id="337" r:id="rId40"/>
    <p:sldId id="338" r:id="rId41"/>
    <p:sldId id="339" r:id="rId42"/>
    <p:sldId id="340" r:id="rId43"/>
    <p:sldId id="341" r:id="rId44"/>
    <p:sldId id="326" r:id="rId45"/>
    <p:sldId id="296" r:id="rId46"/>
    <p:sldId id="26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3333CC"/>
    <a:srgbClr val="0066CC"/>
    <a:srgbClr val="003399"/>
    <a:srgbClr val="CCFF99"/>
    <a:srgbClr val="33CCCC"/>
    <a:srgbClr val="0099CC"/>
    <a:srgbClr val="FF9933"/>
    <a:srgbClr val="0099FF"/>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74"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CD78CA-A32F-4D86-846F-A65404E6EF0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A30CA07-F4EE-49E3-8489-2B70FCFB1FF1}">
      <dgm:prSet phldrT="[Text]"/>
      <dgm:spPr/>
      <dgm:t>
        <a:bodyPr/>
        <a:lstStyle/>
        <a:p>
          <a:r>
            <a:rPr lang="en-US" baseline="0" dirty="0" smtClean="0">
              <a:solidFill>
                <a:srgbClr val="3366FF"/>
              </a:solidFill>
            </a:rPr>
            <a:t>Traditional Waterfall Model</a:t>
          </a:r>
          <a:endParaRPr lang="en-US" baseline="0" dirty="0">
            <a:solidFill>
              <a:srgbClr val="3366FF"/>
            </a:solidFill>
          </a:endParaRPr>
        </a:p>
      </dgm:t>
    </dgm:pt>
    <dgm:pt modelId="{546D174F-C37B-4F0B-9150-032C39AF1FB0}" type="parTrans" cxnId="{FC29CD22-029C-4435-8897-97AFDDCD1F9E}">
      <dgm:prSet/>
      <dgm:spPr/>
      <dgm:t>
        <a:bodyPr/>
        <a:lstStyle/>
        <a:p>
          <a:endParaRPr lang="en-US"/>
        </a:p>
      </dgm:t>
    </dgm:pt>
    <dgm:pt modelId="{19A3F05E-C224-4F31-92A4-27300D88DA60}" type="sibTrans" cxnId="{FC29CD22-029C-4435-8897-97AFDDCD1F9E}">
      <dgm:prSet/>
      <dgm:spPr/>
      <dgm:t>
        <a:bodyPr/>
        <a:lstStyle/>
        <a:p>
          <a:endParaRPr lang="en-US"/>
        </a:p>
      </dgm:t>
    </dgm:pt>
    <dgm:pt modelId="{D42C1D78-F5B2-403F-A8A6-8E83DD7FAD82}">
      <dgm:prSet phldrT="[Text]"/>
      <dgm:spPr/>
      <dgm:t>
        <a:bodyPr/>
        <a:lstStyle/>
        <a:p>
          <a:r>
            <a:rPr lang="en-US" dirty="0" smtClean="0"/>
            <a:t>Requirements are clear and fixed</a:t>
          </a:r>
          <a:endParaRPr lang="en-US" dirty="0"/>
        </a:p>
      </dgm:t>
    </dgm:pt>
    <dgm:pt modelId="{B1CC8C90-0FD2-4488-BB9C-B310168C3EF0}" type="parTrans" cxnId="{2CCAC1A8-17B7-4DE0-976C-0966F54D8EE0}">
      <dgm:prSet/>
      <dgm:spPr/>
      <dgm:t>
        <a:bodyPr/>
        <a:lstStyle/>
        <a:p>
          <a:endParaRPr lang="en-US"/>
        </a:p>
      </dgm:t>
    </dgm:pt>
    <dgm:pt modelId="{0881F3F6-6042-484F-95FF-254308823280}" type="sibTrans" cxnId="{2CCAC1A8-17B7-4DE0-976C-0966F54D8EE0}">
      <dgm:prSet/>
      <dgm:spPr/>
      <dgm:t>
        <a:bodyPr/>
        <a:lstStyle/>
        <a:p>
          <a:endParaRPr lang="en-US"/>
        </a:p>
      </dgm:t>
    </dgm:pt>
    <dgm:pt modelId="{443B8C27-5A00-4329-B201-9D46A87610A2}">
      <dgm:prSet phldrT="[Text]"/>
      <dgm:spPr/>
      <dgm:t>
        <a:bodyPr/>
        <a:lstStyle/>
        <a:p>
          <a:r>
            <a:rPr lang="en-US" dirty="0" smtClean="0"/>
            <a:t>Product definition is stable</a:t>
          </a:r>
          <a:endParaRPr lang="en-US" dirty="0"/>
        </a:p>
      </dgm:t>
    </dgm:pt>
    <dgm:pt modelId="{DA1A7C47-5174-402C-B636-EC724529BEFB}" type="parTrans" cxnId="{B819962F-C473-4C6D-8141-84F087CC6789}">
      <dgm:prSet/>
      <dgm:spPr/>
      <dgm:t>
        <a:bodyPr/>
        <a:lstStyle/>
        <a:p>
          <a:endParaRPr lang="en-US"/>
        </a:p>
      </dgm:t>
    </dgm:pt>
    <dgm:pt modelId="{D9B10B81-A238-4C10-B5CC-0B0CFBE65A12}" type="sibTrans" cxnId="{B819962F-C473-4C6D-8141-84F087CC6789}">
      <dgm:prSet/>
      <dgm:spPr/>
      <dgm:t>
        <a:bodyPr/>
        <a:lstStyle/>
        <a:p>
          <a:endParaRPr lang="en-US"/>
        </a:p>
      </dgm:t>
    </dgm:pt>
    <dgm:pt modelId="{355BBBFD-2427-4FBC-85F1-83F5F9E2175B}">
      <dgm:prSet phldrT="[Text]"/>
      <dgm:spPr/>
      <dgm:t>
        <a:bodyPr/>
        <a:lstStyle/>
        <a:p>
          <a:r>
            <a:rPr lang="en-US" baseline="0" dirty="0" smtClean="0">
              <a:solidFill>
                <a:srgbClr val="3366FF"/>
              </a:solidFill>
            </a:rPr>
            <a:t>Agile Development Model</a:t>
          </a:r>
          <a:endParaRPr lang="en-US" baseline="0" dirty="0">
            <a:solidFill>
              <a:srgbClr val="3366FF"/>
            </a:solidFill>
          </a:endParaRPr>
        </a:p>
      </dgm:t>
    </dgm:pt>
    <dgm:pt modelId="{DC0699FE-5328-4574-A688-EB6B51619FE1}" type="parTrans" cxnId="{410BC925-01F2-4A1F-A126-EA15D2C6D568}">
      <dgm:prSet/>
      <dgm:spPr/>
      <dgm:t>
        <a:bodyPr/>
        <a:lstStyle/>
        <a:p>
          <a:endParaRPr lang="en-US"/>
        </a:p>
      </dgm:t>
    </dgm:pt>
    <dgm:pt modelId="{FA98044A-B856-4427-992E-132FB330EAA5}" type="sibTrans" cxnId="{410BC925-01F2-4A1F-A126-EA15D2C6D568}">
      <dgm:prSet/>
      <dgm:spPr/>
      <dgm:t>
        <a:bodyPr/>
        <a:lstStyle/>
        <a:p>
          <a:endParaRPr lang="en-US"/>
        </a:p>
      </dgm:t>
    </dgm:pt>
    <dgm:pt modelId="{CF1C0B65-63FD-4335-B4DC-E736B12E4C43}">
      <dgm:prSet phldrT="[Text]"/>
      <dgm:spPr/>
      <dgm:t>
        <a:bodyPr/>
        <a:lstStyle/>
        <a:p>
          <a:r>
            <a:rPr lang="en-US" dirty="0" smtClean="0"/>
            <a:t>Requirements are not fixed and changes frequently</a:t>
          </a:r>
          <a:endParaRPr lang="en-US" dirty="0"/>
        </a:p>
      </dgm:t>
    </dgm:pt>
    <dgm:pt modelId="{397699E1-1949-4437-A83B-B6837D96B62E}" type="parTrans" cxnId="{084FD21E-7862-4A8B-B6C3-7D64882D6239}">
      <dgm:prSet/>
      <dgm:spPr/>
      <dgm:t>
        <a:bodyPr/>
        <a:lstStyle/>
        <a:p>
          <a:endParaRPr lang="en-US"/>
        </a:p>
      </dgm:t>
    </dgm:pt>
    <dgm:pt modelId="{D8E3AC52-C7E6-4DC3-81F8-DA67EC121E6D}" type="sibTrans" cxnId="{084FD21E-7862-4A8B-B6C3-7D64882D6239}">
      <dgm:prSet/>
      <dgm:spPr/>
      <dgm:t>
        <a:bodyPr/>
        <a:lstStyle/>
        <a:p>
          <a:endParaRPr lang="en-US"/>
        </a:p>
      </dgm:t>
    </dgm:pt>
    <dgm:pt modelId="{8D07F24E-29DA-4E20-B24B-D8280195B431}">
      <dgm:prSet phldrT="[Text]"/>
      <dgm:spPr/>
      <dgm:t>
        <a:bodyPr/>
        <a:lstStyle/>
        <a:p>
          <a:r>
            <a:rPr lang="en-US" dirty="0" smtClean="0"/>
            <a:t>Development Cycles are short</a:t>
          </a:r>
          <a:endParaRPr lang="en-US" dirty="0"/>
        </a:p>
      </dgm:t>
    </dgm:pt>
    <dgm:pt modelId="{D46F9E42-3B9D-4118-A587-B4C0F22C2A27}" type="parTrans" cxnId="{22BB27ED-79A9-4777-BF8D-D4218486189B}">
      <dgm:prSet/>
      <dgm:spPr/>
      <dgm:t>
        <a:bodyPr/>
        <a:lstStyle/>
        <a:p>
          <a:endParaRPr lang="en-US"/>
        </a:p>
      </dgm:t>
    </dgm:pt>
    <dgm:pt modelId="{6571C901-AC80-4947-B6DD-3CDBE2EF8C80}" type="sibTrans" cxnId="{22BB27ED-79A9-4777-BF8D-D4218486189B}">
      <dgm:prSet/>
      <dgm:spPr/>
      <dgm:t>
        <a:bodyPr/>
        <a:lstStyle/>
        <a:p>
          <a:endParaRPr lang="en-US"/>
        </a:p>
      </dgm:t>
    </dgm:pt>
    <dgm:pt modelId="{47C4DC51-F232-4C7F-AF2D-8F3D9482AA83}">
      <dgm:prSet phldrT="[Text]"/>
      <dgm:spPr/>
      <dgm:t>
        <a:bodyPr/>
        <a:lstStyle/>
        <a:p>
          <a:r>
            <a:rPr lang="en-US" baseline="0" dirty="0" smtClean="0">
              <a:solidFill>
                <a:srgbClr val="3366FF"/>
              </a:solidFill>
            </a:rPr>
            <a:t>DevOps  Approach</a:t>
          </a:r>
          <a:endParaRPr lang="en-US" baseline="0" dirty="0">
            <a:solidFill>
              <a:srgbClr val="3366FF"/>
            </a:solidFill>
          </a:endParaRPr>
        </a:p>
      </dgm:t>
    </dgm:pt>
    <dgm:pt modelId="{B188AE58-3C89-482E-BEA4-A013D5F07358}" type="parTrans" cxnId="{57475DCA-50F6-4564-BDF5-F1766E3D822E}">
      <dgm:prSet/>
      <dgm:spPr/>
      <dgm:t>
        <a:bodyPr/>
        <a:lstStyle/>
        <a:p>
          <a:endParaRPr lang="en-US"/>
        </a:p>
      </dgm:t>
    </dgm:pt>
    <dgm:pt modelId="{A31D05C4-BACB-42D0-B07D-F83B76029CCE}" type="sibTrans" cxnId="{57475DCA-50F6-4564-BDF5-F1766E3D822E}">
      <dgm:prSet/>
      <dgm:spPr/>
      <dgm:t>
        <a:bodyPr/>
        <a:lstStyle/>
        <a:p>
          <a:endParaRPr lang="en-US"/>
        </a:p>
      </dgm:t>
    </dgm:pt>
    <dgm:pt modelId="{7B6A0F1A-A688-4BB5-ACED-DA169C0286E8}">
      <dgm:prSet phldrT="[Text]"/>
      <dgm:spPr/>
      <dgm:t>
        <a:bodyPr/>
        <a:lstStyle/>
        <a:p>
          <a:r>
            <a:rPr lang="en-US" dirty="0" smtClean="0"/>
            <a:t>Requirements are not fixed and changes frequently</a:t>
          </a:r>
          <a:endParaRPr lang="en-US" dirty="0"/>
        </a:p>
      </dgm:t>
    </dgm:pt>
    <dgm:pt modelId="{1C53127B-B842-40C3-A31B-D6E15493FA7A}" type="parTrans" cxnId="{166CC10E-A66D-4507-95B5-020D3BD294EB}">
      <dgm:prSet/>
      <dgm:spPr/>
      <dgm:t>
        <a:bodyPr/>
        <a:lstStyle/>
        <a:p>
          <a:endParaRPr lang="en-US"/>
        </a:p>
      </dgm:t>
    </dgm:pt>
    <dgm:pt modelId="{9C496F61-569C-49E3-8F06-428BEBEA9F08}" type="sibTrans" cxnId="{166CC10E-A66D-4507-95B5-020D3BD294EB}">
      <dgm:prSet/>
      <dgm:spPr/>
      <dgm:t>
        <a:bodyPr/>
        <a:lstStyle/>
        <a:p>
          <a:endParaRPr lang="en-US"/>
        </a:p>
      </dgm:t>
    </dgm:pt>
    <dgm:pt modelId="{7750DD95-DE58-4023-AAB7-BF33005A7BD7}">
      <dgm:prSet phldrT="[Text]"/>
      <dgm:spPr/>
      <dgm:t>
        <a:bodyPr/>
        <a:lstStyle/>
        <a:p>
          <a:r>
            <a:rPr lang="en-US" dirty="0" smtClean="0"/>
            <a:t>Dev Needs to be Agile</a:t>
          </a:r>
          <a:endParaRPr lang="en-US" dirty="0"/>
        </a:p>
      </dgm:t>
    </dgm:pt>
    <dgm:pt modelId="{40BBB76C-5702-4497-B7F7-7ED52F1E8D34}" type="parTrans" cxnId="{09DDBFB5-ACE9-4507-B5A2-1FF26E5E9F5F}">
      <dgm:prSet/>
      <dgm:spPr/>
      <dgm:t>
        <a:bodyPr/>
        <a:lstStyle/>
        <a:p>
          <a:endParaRPr lang="en-US"/>
        </a:p>
      </dgm:t>
    </dgm:pt>
    <dgm:pt modelId="{F8EC0789-2DF1-48E1-B4FD-DC056E051961}" type="sibTrans" cxnId="{09DDBFB5-ACE9-4507-B5A2-1FF26E5E9F5F}">
      <dgm:prSet/>
      <dgm:spPr/>
      <dgm:t>
        <a:bodyPr/>
        <a:lstStyle/>
        <a:p>
          <a:endParaRPr lang="en-US"/>
        </a:p>
      </dgm:t>
    </dgm:pt>
    <dgm:pt modelId="{8181AEF1-5070-4051-A602-C29001DF55F1}">
      <dgm:prSet phldrT="[Text]"/>
      <dgm:spPr/>
      <dgm:t>
        <a:bodyPr/>
        <a:lstStyle/>
        <a:p>
          <a:r>
            <a:rPr lang="en-US" dirty="0" smtClean="0"/>
            <a:t>Ops Needs to be Agile</a:t>
          </a:r>
          <a:endParaRPr lang="en-US" dirty="0"/>
        </a:p>
      </dgm:t>
    </dgm:pt>
    <dgm:pt modelId="{7854B586-E7E7-40F9-B1A5-9A2D0D745815}" type="parTrans" cxnId="{50C67D0D-1A0E-4222-AAEC-446F8024EA1F}">
      <dgm:prSet/>
      <dgm:spPr/>
      <dgm:t>
        <a:bodyPr/>
        <a:lstStyle/>
        <a:p>
          <a:endParaRPr lang="en-US"/>
        </a:p>
      </dgm:t>
    </dgm:pt>
    <dgm:pt modelId="{F901C140-AA96-4576-943C-48004FB51B67}" type="sibTrans" cxnId="{50C67D0D-1A0E-4222-AAEC-446F8024EA1F}">
      <dgm:prSet/>
      <dgm:spPr/>
      <dgm:t>
        <a:bodyPr/>
        <a:lstStyle/>
        <a:p>
          <a:endParaRPr lang="en-US"/>
        </a:p>
      </dgm:t>
    </dgm:pt>
    <dgm:pt modelId="{ABC9DEAD-29F6-4D15-96E9-B75176CB61CA}" type="pres">
      <dgm:prSet presAssocID="{D1CD78CA-A32F-4D86-846F-A65404E6EF03}" presName="Name0" presStyleCnt="0">
        <dgm:presLayoutVars>
          <dgm:dir/>
          <dgm:animLvl val="lvl"/>
          <dgm:resizeHandles val="exact"/>
        </dgm:presLayoutVars>
      </dgm:prSet>
      <dgm:spPr/>
      <dgm:t>
        <a:bodyPr/>
        <a:lstStyle/>
        <a:p>
          <a:endParaRPr lang="en-US"/>
        </a:p>
      </dgm:t>
    </dgm:pt>
    <dgm:pt modelId="{6786C90A-FE72-4804-BC01-CC79ED4DE61A}" type="pres">
      <dgm:prSet presAssocID="{CA30CA07-F4EE-49E3-8489-2B70FCFB1FF1}" presName="composite" presStyleCnt="0"/>
      <dgm:spPr/>
    </dgm:pt>
    <dgm:pt modelId="{F7A4400B-46E3-47CC-9BF3-338B0BF6614A}" type="pres">
      <dgm:prSet presAssocID="{CA30CA07-F4EE-49E3-8489-2B70FCFB1FF1}" presName="parTx" presStyleLbl="alignNode1" presStyleIdx="0" presStyleCnt="3">
        <dgm:presLayoutVars>
          <dgm:chMax val="0"/>
          <dgm:chPref val="0"/>
          <dgm:bulletEnabled val="1"/>
        </dgm:presLayoutVars>
      </dgm:prSet>
      <dgm:spPr/>
      <dgm:t>
        <a:bodyPr/>
        <a:lstStyle/>
        <a:p>
          <a:endParaRPr lang="en-US"/>
        </a:p>
      </dgm:t>
    </dgm:pt>
    <dgm:pt modelId="{4F63365F-1C2B-4134-8908-E2F3C62F7108}" type="pres">
      <dgm:prSet presAssocID="{CA30CA07-F4EE-49E3-8489-2B70FCFB1FF1}" presName="desTx" presStyleLbl="alignAccFollowNode1" presStyleIdx="0" presStyleCnt="3">
        <dgm:presLayoutVars>
          <dgm:bulletEnabled val="1"/>
        </dgm:presLayoutVars>
      </dgm:prSet>
      <dgm:spPr/>
      <dgm:t>
        <a:bodyPr/>
        <a:lstStyle/>
        <a:p>
          <a:endParaRPr lang="en-US"/>
        </a:p>
      </dgm:t>
    </dgm:pt>
    <dgm:pt modelId="{AA6E768C-E90D-42FE-8120-776B46393BBE}" type="pres">
      <dgm:prSet presAssocID="{19A3F05E-C224-4F31-92A4-27300D88DA60}" presName="space" presStyleCnt="0"/>
      <dgm:spPr/>
    </dgm:pt>
    <dgm:pt modelId="{40A5C7D9-D2BA-452E-AA4B-9BF742727F30}" type="pres">
      <dgm:prSet presAssocID="{355BBBFD-2427-4FBC-85F1-83F5F9E2175B}" presName="composite" presStyleCnt="0"/>
      <dgm:spPr/>
    </dgm:pt>
    <dgm:pt modelId="{B3464D17-B9DC-4C97-8264-A108BFCC14C6}" type="pres">
      <dgm:prSet presAssocID="{355BBBFD-2427-4FBC-85F1-83F5F9E2175B}" presName="parTx" presStyleLbl="alignNode1" presStyleIdx="1" presStyleCnt="3">
        <dgm:presLayoutVars>
          <dgm:chMax val="0"/>
          <dgm:chPref val="0"/>
          <dgm:bulletEnabled val="1"/>
        </dgm:presLayoutVars>
      </dgm:prSet>
      <dgm:spPr/>
      <dgm:t>
        <a:bodyPr/>
        <a:lstStyle/>
        <a:p>
          <a:endParaRPr lang="en-US"/>
        </a:p>
      </dgm:t>
    </dgm:pt>
    <dgm:pt modelId="{4D728126-A3B9-4A70-93FE-F90F02165AAF}" type="pres">
      <dgm:prSet presAssocID="{355BBBFD-2427-4FBC-85F1-83F5F9E2175B}" presName="desTx" presStyleLbl="alignAccFollowNode1" presStyleIdx="1" presStyleCnt="3">
        <dgm:presLayoutVars>
          <dgm:bulletEnabled val="1"/>
        </dgm:presLayoutVars>
      </dgm:prSet>
      <dgm:spPr/>
      <dgm:t>
        <a:bodyPr/>
        <a:lstStyle/>
        <a:p>
          <a:endParaRPr lang="en-US"/>
        </a:p>
      </dgm:t>
    </dgm:pt>
    <dgm:pt modelId="{F8299353-F399-466E-8443-87B2FF4CD80D}" type="pres">
      <dgm:prSet presAssocID="{FA98044A-B856-4427-992E-132FB330EAA5}" presName="space" presStyleCnt="0"/>
      <dgm:spPr/>
    </dgm:pt>
    <dgm:pt modelId="{36DFE3E3-C256-4EB7-92C9-C03CA92A056C}" type="pres">
      <dgm:prSet presAssocID="{47C4DC51-F232-4C7F-AF2D-8F3D9482AA83}" presName="composite" presStyleCnt="0"/>
      <dgm:spPr/>
    </dgm:pt>
    <dgm:pt modelId="{D4FB75BE-F817-4BB1-8BEA-63272E630784}" type="pres">
      <dgm:prSet presAssocID="{47C4DC51-F232-4C7F-AF2D-8F3D9482AA83}" presName="parTx" presStyleLbl="alignNode1" presStyleIdx="2" presStyleCnt="3">
        <dgm:presLayoutVars>
          <dgm:chMax val="0"/>
          <dgm:chPref val="0"/>
          <dgm:bulletEnabled val="1"/>
        </dgm:presLayoutVars>
      </dgm:prSet>
      <dgm:spPr/>
      <dgm:t>
        <a:bodyPr/>
        <a:lstStyle/>
        <a:p>
          <a:endParaRPr lang="en-US"/>
        </a:p>
      </dgm:t>
    </dgm:pt>
    <dgm:pt modelId="{A7EFA900-6961-4688-A850-E4C07059FF29}" type="pres">
      <dgm:prSet presAssocID="{47C4DC51-F232-4C7F-AF2D-8F3D9482AA83}" presName="desTx" presStyleLbl="alignAccFollowNode1" presStyleIdx="2" presStyleCnt="3">
        <dgm:presLayoutVars>
          <dgm:bulletEnabled val="1"/>
        </dgm:presLayoutVars>
      </dgm:prSet>
      <dgm:spPr/>
      <dgm:t>
        <a:bodyPr/>
        <a:lstStyle/>
        <a:p>
          <a:endParaRPr lang="en-US"/>
        </a:p>
      </dgm:t>
    </dgm:pt>
  </dgm:ptLst>
  <dgm:cxnLst>
    <dgm:cxn modelId="{095EAE57-A1F0-425D-BAE0-1523442CBF8B}" type="presOf" srcId="{7750DD95-DE58-4023-AAB7-BF33005A7BD7}" destId="{A7EFA900-6961-4688-A850-E4C07059FF29}" srcOrd="0" destOrd="1" presId="urn:microsoft.com/office/officeart/2005/8/layout/hList1"/>
    <dgm:cxn modelId="{50C67D0D-1A0E-4222-AAEC-446F8024EA1F}" srcId="{47C4DC51-F232-4C7F-AF2D-8F3D9482AA83}" destId="{8181AEF1-5070-4051-A602-C29001DF55F1}" srcOrd="2" destOrd="0" parTransId="{7854B586-E7E7-40F9-B1A5-9A2D0D745815}" sibTransId="{F901C140-AA96-4576-943C-48004FB51B67}"/>
    <dgm:cxn modelId="{FFC1650A-EADE-4E6B-8730-EBD3A8C06FA3}" type="presOf" srcId="{47C4DC51-F232-4C7F-AF2D-8F3D9482AA83}" destId="{D4FB75BE-F817-4BB1-8BEA-63272E630784}" srcOrd="0" destOrd="0" presId="urn:microsoft.com/office/officeart/2005/8/layout/hList1"/>
    <dgm:cxn modelId="{FAEABBC7-DCE7-4219-AC12-2B9454C2C1DB}" type="presOf" srcId="{CF1C0B65-63FD-4335-B4DC-E736B12E4C43}" destId="{4D728126-A3B9-4A70-93FE-F90F02165AAF}" srcOrd="0" destOrd="0" presId="urn:microsoft.com/office/officeart/2005/8/layout/hList1"/>
    <dgm:cxn modelId="{FC29CD22-029C-4435-8897-97AFDDCD1F9E}" srcId="{D1CD78CA-A32F-4D86-846F-A65404E6EF03}" destId="{CA30CA07-F4EE-49E3-8489-2B70FCFB1FF1}" srcOrd="0" destOrd="0" parTransId="{546D174F-C37B-4F0B-9150-032C39AF1FB0}" sibTransId="{19A3F05E-C224-4F31-92A4-27300D88DA60}"/>
    <dgm:cxn modelId="{09DDBFB5-ACE9-4507-B5A2-1FF26E5E9F5F}" srcId="{47C4DC51-F232-4C7F-AF2D-8F3D9482AA83}" destId="{7750DD95-DE58-4023-AAB7-BF33005A7BD7}" srcOrd="1" destOrd="0" parTransId="{40BBB76C-5702-4497-B7F7-7ED52F1E8D34}" sibTransId="{F8EC0789-2DF1-48E1-B4FD-DC056E051961}"/>
    <dgm:cxn modelId="{F7D469BA-E85E-4ABD-B3BD-C84EFE65D957}" type="presOf" srcId="{7B6A0F1A-A688-4BB5-ACED-DA169C0286E8}" destId="{A7EFA900-6961-4688-A850-E4C07059FF29}" srcOrd="0" destOrd="0" presId="urn:microsoft.com/office/officeart/2005/8/layout/hList1"/>
    <dgm:cxn modelId="{B819962F-C473-4C6D-8141-84F087CC6789}" srcId="{CA30CA07-F4EE-49E3-8489-2B70FCFB1FF1}" destId="{443B8C27-5A00-4329-B201-9D46A87610A2}" srcOrd="1" destOrd="0" parTransId="{DA1A7C47-5174-402C-B636-EC724529BEFB}" sibTransId="{D9B10B81-A238-4C10-B5CC-0B0CFBE65A12}"/>
    <dgm:cxn modelId="{BEBA0AA0-8545-4524-AF3A-CADD919D873C}" type="presOf" srcId="{443B8C27-5A00-4329-B201-9D46A87610A2}" destId="{4F63365F-1C2B-4134-8908-E2F3C62F7108}" srcOrd="0" destOrd="1" presId="urn:microsoft.com/office/officeart/2005/8/layout/hList1"/>
    <dgm:cxn modelId="{166CC10E-A66D-4507-95B5-020D3BD294EB}" srcId="{47C4DC51-F232-4C7F-AF2D-8F3D9482AA83}" destId="{7B6A0F1A-A688-4BB5-ACED-DA169C0286E8}" srcOrd="0" destOrd="0" parTransId="{1C53127B-B842-40C3-A31B-D6E15493FA7A}" sibTransId="{9C496F61-569C-49E3-8F06-428BEBEA9F08}"/>
    <dgm:cxn modelId="{303CA611-59C3-44CB-B0D3-E6F01BB34DC7}" type="presOf" srcId="{D1CD78CA-A32F-4D86-846F-A65404E6EF03}" destId="{ABC9DEAD-29F6-4D15-96E9-B75176CB61CA}" srcOrd="0" destOrd="0" presId="urn:microsoft.com/office/officeart/2005/8/layout/hList1"/>
    <dgm:cxn modelId="{5CBB8086-1692-480D-A0CE-5AF03D0084FD}" type="presOf" srcId="{8D07F24E-29DA-4E20-B24B-D8280195B431}" destId="{4D728126-A3B9-4A70-93FE-F90F02165AAF}" srcOrd="0" destOrd="1" presId="urn:microsoft.com/office/officeart/2005/8/layout/hList1"/>
    <dgm:cxn modelId="{410BC925-01F2-4A1F-A126-EA15D2C6D568}" srcId="{D1CD78CA-A32F-4D86-846F-A65404E6EF03}" destId="{355BBBFD-2427-4FBC-85F1-83F5F9E2175B}" srcOrd="1" destOrd="0" parTransId="{DC0699FE-5328-4574-A688-EB6B51619FE1}" sibTransId="{FA98044A-B856-4427-992E-132FB330EAA5}"/>
    <dgm:cxn modelId="{743CBC0A-DB25-42CB-8DF8-6BB4B2796DB5}" type="presOf" srcId="{8181AEF1-5070-4051-A602-C29001DF55F1}" destId="{A7EFA900-6961-4688-A850-E4C07059FF29}" srcOrd="0" destOrd="2" presId="urn:microsoft.com/office/officeart/2005/8/layout/hList1"/>
    <dgm:cxn modelId="{2CCAC1A8-17B7-4DE0-976C-0966F54D8EE0}" srcId="{CA30CA07-F4EE-49E3-8489-2B70FCFB1FF1}" destId="{D42C1D78-F5B2-403F-A8A6-8E83DD7FAD82}" srcOrd="0" destOrd="0" parTransId="{B1CC8C90-0FD2-4488-BB9C-B310168C3EF0}" sibTransId="{0881F3F6-6042-484F-95FF-254308823280}"/>
    <dgm:cxn modelId="{622B0BE6-E13C-4311-8E59-701270BDFC3B}" type="presOf" srcId="{D42C1D78-F5B2-403F-A8A6-8E83DD7FAD82}" destId="{4F63365F-1C2B-4134-8908-E2F3C62F7108}" srcOrd="0" destOrd="0" presId="urn:microsoft.com/office/officeart/2005/8/layout/hList1"/>
    <dgm:cxn modelId="{50C3ACE7-C453-430F-8223-7499AE7C35D1}" type="presOf" srcId="{355BBBFD-2427-4FBC-85F1-83F5F9E2175B}" destId="{B3464D17-B9DC-4C97-8264-A108BFCC14C6}" srcOrd="0" destOrd="0" presId="urn:microsoft.com/office/officeart/2005/8/layout/hList1"/>
    <dgm:cxn modelId="{6661FDE8-699B-40F4-B8C8-2077F66642D0}" type="presOf" srcId="{CA30CA07-F4EE-49E3-8489-2B70FCFB1FF1}" destId="{F7A4400B-46E3-47CC-9BF3-338B0BF6614A}" srcOrd="0" destOrd="0" presId="urn:microsoft.com/office/officeart/2005/8/layout/hList1"/>
    <dgm:cxn modelId="{22BB27ED-79A9-4777-BF8D-D4218486189B}" srcId="{355BBBFD-2427-4FBC-85F1-83F5F9E2175B}" destId="{8D07F24E-29DA-4E20-B24B-D8280195B431}" srcOrd="1" destOrd="0" parTransId="{D46F9E42-3B9D-4118-A587-B4C0F22C2A27}" sibTransId="{6571C901-AC80-4947-B6DD-3CDBE2EF8C80}"/>
    <dgm:cxn modelId="{57475DCA-50F6-4564-BDF5-F1766E3D822E}" srcId="{D1CD78CA-A32F-4D86-846F-A65404E6EF03}" destId="{47C4DC51-F232-4C7F-AF2D-8F3D9482AA83}" srcOrd="2" destOrd="0" parTransId="{B188AE58-3C89-482E-BEA4-A013D5F07358}" sibTransId="{A31D05C4-BACB-42D0-B07D-F83B76029CCE}"/>
    <dgm:cxn modelId="{084FD21E-7862-4A8B-B6C3-7D64882D6239}" srcId="{355BBBFD-2427-4FBC-85F1-83F5F9E2175B}" destId="{CF1C0B65-63FD-4335-B4DC-E736B12E4C43}" srcOrd="0" destOrd="0" parTransId="{397699E1-1949-4437-A83B-B6837D96B62E}" sibTransId="{D8E3AC52-C7E6-4DC3-81F8-DA67EC121E6D}"/>
    <dgm:cxn modelId="{868188DE-A087-4B80-BAE1-A4C4787F2383}" type="presParOf" srcId="{ABC9DEAD-29F6-4D15-96E9-B75176CB61CA}" destId="{6786C90A-FE72-4804-BC01-CC79ED4DE61A}" srcOrd="0" destOrd="0" presId="urn:microsoft.com/office/officeart/2005/8/layout/hList1"/>
    <dgm:cxn modelId="{6BFF76AD-2F23-49ED-8DFB-11E1FD90797D}" type="presParOf" srcId="{6786C90A-FE72-4804-BC01-CC79ED4DE61A}" destId="{F7A4400B-46E3-47CC-9BF3-338B0BF6614A}" srcOrd="0" destOrd="0" presId="urn:microsoft.com/office/officeart/2005/8/layout/hList1"/>
    <dgm:cxn modelId="{661B8BE8-DB4E-4566-BC8F-243BAC4DBA93}" type="presParOf" srcId="{6786C90A-FE72-4804-BC01-CC79ED4DE61A}" destId="{4F63365F-1C2B-4134-8908-E2F3C62F7108}" srcOrd="1" destOrd="0" presId="urn:microsoft.com/office/officeart/2005/8/layout/hList1"/>
    <dgm:cxn modelId="{BAF3BF39-42CB-4295-984A-B499AF38FA00}" type="presParOf" srcId="{ABC9DEAD-29F6-4D15-96E9-B75176CB61CA}" destId="{AA6E768C-E90D-42FE-8120-776B46393BBE}" srcOrd="1" destOrd="0" presId="urn:microsoft.com/office/officeart/2005/8/layout/hList1"/>
    <dgm:cxn modelId="{BB75FDC6-81DE-4751-8BA3-AE95DCD7D0AF}" type="presParOf" srcId="{ABC9DEAD-29F6-4D15-96E9-B75176CB61CA}" destId="{40A5C7D9-D2BA-452E-AA4B-9BF742727F30}" srcOrd="2" destOrd="0" presId="urn:microsoft.com/office/officeart/2005/8/layout/hList1"/>
    <dgm:cxn modelId="{3980AE9A-5D2E-44DF-93D1-FC57A7CFA9BB}" type="presParOf" srcId="{40A5C7D9-D2BA-452E-AA4B-9BF742727F30}" destId="{B3464D17-B9DC-4C97-8264-A108BFCC14C6}" srcOrd="0" destOrd="0" presId="urn:microsoft.com/office/officeart/2005/8/layout/hList1"/>
    <dgm:cxn modelId="{29FCD816-12DA-4D39-9BEB-40E27DCB4770}" type="presParOf" srcId="{40A5C7D9-D2BA-452E-AA4B-9BF742727F30}" destId="{4D728126-A3B9-4A70-93FE-F90F02165AAF}" srcOrd="1" destOrd="0" presId="urn:microsoft.com/office/officeart/2005/8/layout/hList1"/>
    <dgm:cxn modelId="{69CCB372-F793-453D-91BA-82ACDED88681}" type="presParOf" srcId="{ABC9DEAD-29F6-4D15-96E9-B75176CB61CA}" destId="{F8299353-F399-466E-8443-87B2FF4CD80D}" srcOrd="3" destOrd="0" presId="urn:microsoft.com/office/officeart/2005/8/layout/hList1"/>
    <dgm:cxn modelId="{EB141735-5A9E-4E92-BFC0-3CBC5636B8E4}" type="presParOf" srcId="{ABC9DEAD-29F6-4D15-96E9-B75176CB61CA}" destId="{36DFE3E3-C256-4EB7-92C9-C03CA92A056C}" srcOrd="4" destOrd="0" presId="urn:microsoft.com/office/officeart/2005/8/layout/hList1"/>
    <dgm:cxn modelId="{B3F49D06-3A9C-477A-9CFB-95C1306E5611}" type="presParOf" srcId="{36DFE3E3-C256-4EB7-92C9-C03CA92A056C}" destId="{D4FB75BE-F817-4BB1-8BEA-63272E630784}" srcOrd="0" destOrd="0" presId="urn:microsoft.com/office/officeart/2005/8/layout/hList1"/>
    <dgm:cxn modelId="{36EF8337-2754-4201-9E5C-200FD8D83DC9}" type="presParOf" srcId="{36DFE3E3-C256-4EB7-92C9-C03CA92A056C}" destId="{A7EFA900-6961-4688-A850-E4C07059FF2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4400B-46E3-47CC-9BF3-338B0BF6614A}">
      <dsp:nvSpPr>
        <dsp:cNvPr id="0" name=""/>
        <dsp:cNvSpPr/>
      </dsp:nvSpPr>
      <dsp:spPr>
        <a:xfrm>
          <a:off x="3392" y="313328"/>
          <a:ext cx="3308117" cy="93106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kern="1200" baseline="0" dirty="0" smtClean="0">
              <a:solidFill>
                <a:srgbClr val="3366FF"/>
              </a:solidFill>
            </a:rPr>
            <a:t>Traditional Waterfall Model</a:t>
          </a:r>
          <a:endParaRPr lang="en-US" sz="2700" kern="1200" baseline="0" dirty="0">
            <a:solidFill>
              <a:srgbClr val="3366FF"/>
            </a:solidFill>
          </a:endParaRPr>
        </a:p>
      </dsp:txBody>
      <dsp:txXfrm>
        <a:off x="3392" y="313328"/>
        <a:ext cx="3308117" cy="931063"/>
      </dsp:txXfrm>
    </dsp:sp>
    <dsp:sp modelId="{4F63365F-1C2B-4134-8908-E2F3C62F7108}">
      <dsp:nvSpPr>
        <dsp:cNvPr id="0" name=""/>
        <dsp:cNvSpPr/>
      </dsp:nvSpPr>
      <dsp:spPr>
        <a:xfrm>
          <a:off x="3392" y="1244392"/>
          <a:ext cx="3308117" cy="333843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t>Requirements are clear and fixed</a:t>
          </a:r>
          <a:endParaRPr lang="en-US" sz="2700" kern="1200" dirty="0"/>
        </a:p>
        <a:p>
          <a:pPr marL="228600" lvl="1" indent="-228600" algn="l" defTabSz="1200150">
            <a:lnSpc>
              <a:spcPct val="90000"/>
            </a:lnSpc>
            <a:spcBef>
              <a:spcPct val="0"/>
            </a:spcBef>
            <a:spcAft>
              <a:spcPct val="15000"/>
            </a:spcAft>
            <a:buChar char="••"/>
          </a:pPr>
          <a:r>
            <a:rPr lang="en-US" sz="2700" kern="1200" dirty="0" smtClean="0"/>
            <a:t>Product definition is stable</a:t>
          </a:r>
          <a:endParaRPr lang="en-US" sz="2700" kern="1200" dirty="0"/>
        </a:p>
      </dsp:txBody>
      <dsp:txXfrm>
        <a:off x="3392" y="1244392"/>
        <a:ext cx="3308117" cy="3338432"/>
      </dsp:txXfrm>
    </dsp:sp>
    <dsp:sp modelId="{B3464D17-B9DC-4C97-8264-A108BFCC14C6}">
      <dsp:nvSpPr>
        <dsp:cNvPr id="0" name=""/>
        <dsp:cNvSpPr/>
      </dsp:nvSpPr>
      <dsp:spPr>
        <a:xfrm>
          <a:off x="3774646" y="313328"/>
          <a:ext cx="3308117" cy="93106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kern="1200" baseline="0" dirty="0" smtClean="0">
              <a:solidFill>
                <a:srgbClr val="3366FF"/>
              </a:solidFill>
            </a:rPr>
            <a:t>Agile Development Model</a:t>
          </a:r>
          <a:endParaRPr lang="en-US" sz="2700" kern="1200" baseline="0" dirty="0">
            <a:solidFill>
              <a:srgbClr val="3366FF"/>
            </a:solidFill>
          </a:endParaRPr>
        </a:p>
      </dsp:txBody>
      <dsp:txXfrm>
        <a:off x="3774646" y="313328"/>
        <a:ext cx="3308117" cy="931063"/>
      </dsp:txXfrm>
    </dsp:sp>
    <dsp:sp modelId="{4D728126-A3B9-4A70-93FE-F90F02165AAF}">
      <dsp:nvSpPr>
        <dsp:cNvPr id="0" name=""/>
        <dsp:cNvSpPr/>
      </dsp:nvSpPr>
      <dsp:spPr>
        <a:xfrm>
          <a:off x="3774646" y="1244392"/>
          <a:ext cx="3308117" cy="333843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t>Requirements are not fixed and changes frequently</a:t>
          </a:r>
          <a:endParaRPr lang="en-US" sz="2700" kern="1200" dirty="0"/>
        </a:p>
        <a:p>
          <a:pPr marL="228600" lvl="1" indent="-228600" algn="l" defTabSz="1200150">
            <a:lnSpc>
              <a:spcPct val="90000"/>
            </a:lnSpc>
            <a:spcBef>
              <a:spcPct val="0"/>
            </a:spcBef>
            <a:spcAft>
              <a:spcPct val="15000"/>
            </a:spcAft>
            <a:buChar char="••"/>
          </a:pPr>
          <a:r>
            <a:rPr lang="en-US" sz="2700" kern="1200" dirty="0" smtClean="0"/>
            <a:t>Development Cycles are short</a:t>
          </a:r>
          <a:endParaRPr lang="en-US" sz="2700" kern="1200" dirty="0"/>
        </a:p>
      </dsp:txBody>
      <dsp:txXfrm>
        <a:off x="3774646" y="1244392"/>
        <a:ext cx="3308117" cy="3338432"/>
      </dsp:txXfrm>
    </dsp:sp>
    <dsp:sp modelId="{D4FB75BE-F817-4BB1-8BEA-63272E630784}">
      <dsp:nvSpPr>
        <dsp:cNvPr id="0" name=""/>
        <dsp:cNvSpPr/>
      </dsp:nvSpPr>
      <dsp:spPr>
        <a:xfrm>
          <a:off x="7545900" y="313328"/>
          <a:ext cx="3308117" cy="93106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kern="1200" baseline="0" dirty="0" smtClean="0">
              <a:solidFill>
                <a:srgbClr val="3366FF"/>
              </a:solidFill>
            </a:rPr>
            <a:t>DevOps  Approach</a:t>
          </a:r>
          <a:endParaRPr lang="en-US" sz="2700" kern="1200" baseline="0" dirty="0">
            <a:solidFill>
              <a:srgbClr val="3366FF"/>
            </a:solidFill>
          </a:endParaRPr>
        </a:p>
      </dsp:txBody>
      <dsp:txXfrm>
        <a:off x="7545900" y="313328"/>
        <a:ext cx="3308117" cy="931063"/>
      </dsp:txXfrm>
    </dsp:sp>
    <dsp:sp modelId="{A7EFA900-6961-4688-A850-E4C07059FF29}">
      <dsp:nvSpPr>
        <dsp:cNvPr id="0" name=""/>
        <dsp:cNvSpPr/>
      </dsp:nvSpPr>
      <dsp:spPr>
        <a:xfrm>
          <a:off x="7545900" y="1244392"/>
          <a:ext cx="3308117" cy="333843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t>Requirements are not fixed and changes frequently</a:t>
          </a:r>
          <a:endParaRPr lang="en-US" sz="2700" kern="1200" dirty="0"/>
        </a:p>
        <a:p>
          <a:pPr marL="228600" lvl="1" indent="-228600" algn="l" defTabSz="1200150">
            <a:lnSpc>
              <a:spcPct val="90000"/>
            </a:lnSpc>
            <a:spcBef>
              <a:spcPct val="0"/>
            </a:spcBef>
            <a:spcAft>
              <a:spcPct val="15000"/>
            </a:spcAft>
            <a:buChar char="••"/>
          </a:pPr>
          <a:r>
            <a:rPr lang="en-US" sz="2700" kern="1200" dirty="0" smtClean="0"/>
            <a:t>Dev Needs to be Agile</a:t>
          </a:r>
          <a:endParaRPr lang="en-US" sz="2700" kern="1200" dirty="0"/>
        </a:p>
        <a:p>
          <a:pPr marL="228600" lvl="1" indent="-228600" algn="l" defTabSz="1200150">
            <a:lnSpc>
              <a:spcPct val="90000"/>
            </a:lnSpc>
            <a:spcBef>
              <a:spcPct val="0"/>
            </a:spcBef>
            <a:spcAft>
              <a:spcPct val="15000"/>
            </a:spcAft>
            <a:buChar char="••"/>
          </a:pPr>
          <a:r>
            <a:rPr lang="en-US" sz="2700" kern="1200" dirty="0" smtClean="0"/>
            <a:t>Ops Needs to be Agile</a:t>
          </a:r>
          <a:endParaRPr lang="en-US" sz="2700" kern="1200" dirty="0"/>
        </a:p>
      </dsp:txBody>
      <dsp:txXfrm>
        <a:off x="7545900" y="1244392"/>
        <a:ext cx="3308117" cy="333843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6DCAB9-F974-4F76-8F9E-4BA869CEE33B}" type="datetimeFigureOut">
              <a:rPr lang="en-IN" smtClean="0"/>
              <a:t>01-01-2019</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7FC059-0EE1-4B37-8208-41727DEAE99D}" type="slidenum">
              <a:rPr lang="en-IN" smtClean="0"/>
              <a:t>‹#›</a:t>
            </a:fld>
            <a:endParaRPr lang="en-IN" dirty="0"/>
          </a:p>
        </p:txBody>
      </p:sp>
    </p:spTree>
    <p:extLst>
      <p:ext uri="{BB962C8B-B14F-4D97-AF65-F5344CB8AC3E}">
        <p14:creationId xmlns:p14="http://schemas.microsoft.com/office/powerpoint/2010/main" val="1890808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jpeg"/><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5.png"/><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4.jpeg"/><Relationship Id="rId5" Type="http://schemas.openxmlformats.org/officeDocument/2006/relationships/image" Target="../media/image3.emf"/><Relationship Id="rId4" Type="http://schemas.openxmlformats.org/officeDocument/2006/relationships/oleObject" Target="../embeddings/oleObject5.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3.emf"/><Relationship Id="rId4" Type="http://schemas.openxmlformats.org/officeDocument/2006/relationships/oleObject" Target="../embeddings/oleObject6.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www.youtube.com/watch?v=JzfmzTcVUJg" TargetMode="External"/><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image" Target="../media/image12.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80" name="think-cell Slide" r:id="rId4" imgW="470" imgH="469" progId="TCLayout.ActiveDocument.1">
                  <p:embed/>
                </p:oleObj>
              </mc:Choice>
              <mc:Fallback>
                <p:oleObj name="think-cell Slide" r:id="rId4" imgW="470" imgH="469"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6" name="Picture 5" descr="HCL_Background.jpg"/>
          <p:cNvPicPr>
            <a:picLocks noChangeAspect="1"/>
          </p:cNvPicPr>
          <p:nvPr userDrawn="1"/>
        </p:nvPicPr>
        <p:blipFill rotWithShape="1">
          <a:blip r:embed="rId6" cstate="print">
            <a:extLst>
              <a:ext uri="{28A0092B-C50C-407E-A947-70E740481C1C}">
                <a14:useLocalDpi xmlns:a14="http://schemas.microsoft.com/office/drawing/2010/main" val="0"/>
              </a:ext>
            </a:extLst>
          </a:blip>
          <a:srcRect b="20192"/>
          <a:stretch/>
        </p:blipFill>
        <p:spPr>
          <a:xfrm>
            <a:off x="0" y="2853"/>
            <a:ext cx="12192000" cy="6855148"/>
          </a:xfrm>
          <a:prstGeom prst="rect">
            <a:avLst/>
          </a:prstGeom>
        </p:spPr>
      </p:pic>
      <p:sp>
        <p:nvSpPr>
          <p:cNvPr id="1433603" name="Rectangle 3"/>
          <p:cNvSpPr>
            <a:spLocks noGrp="1" noChangeArrowheads="1"/>
          </p:cNvSpPr>
          <p:nvPr>
            <p:ph type="ctrTitle" hasCustomPrompt="1"/>
          </p:nvPr>
        </p:nvSpPr>
        <p:spPr>
          <a:xfrm>
            <a:off x="381000" y="2590800"/>
            <a:ext cx="3469340" cy="1143000"/>
          </a:xfrm>
        </p:spPr>
        <p:txBody>
          <a:bodyPr lIns="91440" rIns="91440" anchor="ctr" anchorCtr="0"/>
          <a:lstStyle>
            <a:lvl1pPr algn="l">
              <a:lnSpc>
                <a:spcPct val="100000"/>
              </a:lnSpc>
              <a:defRPr sz="1800" b="1" i="0">
                <a:solidFill>
                  <a:schemeClr val="bg1"/>
                </a:solidFill>
                <a:latin typeface="Arial" charset="0"/>
                <a:ea typeface="Arial" charset="0"/>
                <a:cs typeface="Arial" charset="0"/>
              </a:defRPr>
            </a:lvl1pPr>
          </a:lstStyle>
          <a:p>
            <a:r>
              <a:rPr lang="en-US" dirty="0"/>
              <a:t>CLICK TO EDIT MASTER TITLE STYLE</a:t>
            </a:r>
          </a:p>
        </p:txBody>
      </p:sp>
      <p:sp>
        <p:nvSpPr>
          <p:cNvPr id="1433605" name="Rectangle 5"/>
          <p:cNvSpPr>
            <a:spLocks noGrp="1" noChangeArrowheads="1"/>
          </p:cNvSpPr>
          <p:nvPr>
            <p:ph type="subTitle" sz="quarter" idx="1" hasCustomPrompt="1"/>
          </p:nvPr>
        </p:nvSpPr>
        <p:spPr>
          <a:xfrm>
            <a:off x="457200" y="3962400"/>
            <a:ext cx="3393139" cy="609600"/>
          </a:xfrm>
        </p:spPr>
        <p:txBody>
          <a:bodyPr/>
          <a:lstStyle>
            <a:lvl1pPr marL="0" indent="0" algn="l">
              <a:buFont typeface="Wingdings 2" pitchFamily="18" charset="2"/>
              <a:buNone/>
              <a:defRPr sz="1400" b="0">
                <a:solidFill>
                  <a:schemeClr val="bg1"/>
                </a:solidFill>
                <a:latin typeface="Arial" charset="0"/>
                <a:ea typeface="Arial" charset="0"/>
                <a:cs typeface="Arial" charset="0"/>
              </a:defRPr>
            </a:lvl1pPr>
          </a:lstStyle>
          <a:p>
            <a:r>
              <a:rPr lang="en-US" dirty="0"/>
              <a:t>CLICK TO EDIT MASTER SUBTITLE STYLE</a:t>
            </a:r>
          </a:p>
        </p:txBody>
      </p:sp>
      <p:pic>
        <p:nvPicPr>
          <p:cNvPr id="3" name="Picture 2"/>
          <p:cNvPicPr>
            <a:picLocks noChangeAspect="1"/>
          </p:cNvPicPr>
          <p:nvPr userDrawn="1"/>
        </p:nvPicPr>
        <p:blipFill rotWithShape="1">
          <a:blip r:embed="rId7"/>
          <a:srcRect r="11879"/>
          <a:stretch/>
        </p:blipFill>
        <p:spPr>
          <a:xfrm>
            <a:off x="2038351" y="9480"/>
            <a:ext cx="2025649" cy="1721806"/>
          </a:xfrm>
          <a:prstGeom prst="rect">
            <a:avLst/>
          </a:prstGeom>
        </p:spPr>
      </p:pic>
    </p:spTree>
    <p:extLst>
      <p:ext uri="{BB962C8B-B14F-4D97-AF65-F5344CB8AC3E}">
        <p14:creationId xmlns:p14="http://schemas.microsoft.com/office/powerpoint/2010/main" val="306006929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mart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a:xfrm>
            <a:off x="609600" y="6356353"/>
            <a:ext cx="2844800" cy="365125"/>
          </a:xfrm>
          <a:prstGeom prst="rect">
            <a:avLst/>
          </a:prstGeom>
        </p:spPr>
        <p:txBody>
          <a:bodyPr/>
          <a:lstStyle/>
          <a:p>
            <a:fld id="{9C031F10-BDE8-4D25-9C46-A057A59057C6}" type="datetime1">
              <a:rPr lang="en-US" smtClean="0"/>
              <a:pPr/>
              <a:t>1/1/2019</a:t>
            </a:fld>
            <a:endParaRPr lang="en-US" dirty="0"/>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fld id="{0B491FB4-905F-488C-AD01-09867DFAF172}" type="slidenum">
              <a:rPr lang="en-US" smtClean="0"/>
              <a:pPr/>
              <a:t>‹#›</a:t>
            </a:fld>
            <a:endParaRPr lang="en-US" dirty="0"/>
          </a:p>
        </p:txBody>
      </p:sp>
      <p:sp>
        <p:nvSpPr>
          <p:cNvPr id="6" name="SmartArt Placeholder 5"/>
          <p:cNvSpPr>
            <a:spLocks noGrp="1"/>
          </p:cNvSpPr>
          <p:nvPr>
            <p:ph type="dgm" sz="quarter" idx="12"/>
          </p:nvPr>
        </p:nvSpPr>
        <p:spPr/>
        <p:txBody>
          <a:bodyPr/>
          <a:lstStyle/>
          <a:p>
            <a:endParaRPr lang="en-US" dirty="0"/>
          </a:p>
        </p:txBody>
      </p:sp>
      <p:cxnSp>
        <p:nvCxnSpPr>
          <p:cNvPr id="7" name="Straight Connector 6"/>
          <p:cNvCxnSpPr/>
          <p:nvPr userDrawn="1"/>
        </p:nvCxnSpPr>
        <p:spPr>
          <a:xfrm>
            <a:off x="609600" y="228600"/>
            <a:ext cx="0" cy="762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0488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4675723"/>
          </a:xfrm>
          <a:prstGeom prst="rect">
            <a:avLst/>
          </a:prstGeom>
        </p:spPr>
      </p:pic>
      <p:sp>
        <p:nvSpPr>
          <p:cNvPr id="4" name="Freeform 8"/>
          <p:cNvSpPr>
            <a:spLocks noChangeAspect="1"/>
          </p:cNvSpPr>
          <p:nvPr userDrawn="1"/>
        </p:nvSpPr>
        <p:spPr bwMode="auto">
          <a:xfrm>
            <a:off x="0" y="4562476"/>
            <a:ext cx="12192000" cy="263525"/>
          </a:xfrm>
          <a:custGeom>
            <a:avLst/>
            <a:gdLst>
              <a:gd name="T0" fmla="*/ 2147483647 w 6803"/>
              <a:gd name="T1" fmla="*/ 0 h 196"/>
              <a:gd name="T2" fmla="*/ 0 w 6803"/>
              <a:gd name="T3" fmla="*/ 0 h 196"/>
              <a:gd name="T4" fmla="*/ 0 w 6803"/>
              <a:gd name="T5" fmla="*/ 2147483647 h 196"/>
              <a:gd name="T6" fmla="*/ 2147483647 w 6803"/>
              <a:gd name="T7" fmla="*/ 2147483647 h 196"/>
              <a:gd name="T8" fmla="*/ 2147483647 w 6803"/>
              <a:gd name="T9" fmla="*/ 2147483647 h 196"/>
              <a:gd name="T10" fmla="*/ 2147483647 w 6803"/>
              <a:gd name="T11" fmla="*/ 2147483647 h 196"/>
              <a:gd name="T12" fmla="*/ 2147483647 w 6803"/>
              <a:gd name="T13" fmla="*/ 0 h 1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03" h="196">
                <a:moveTo>
                  <a:pt x="6803" y="0"/>
                </a:moveTo>
                <a:lnTo>
                  <a:pt x="0" y="0"/>
                </a:lnTo>
                <a:lnTo>
                  <a:pt x="0" y="99"/>
                </a:lnTo>
                <a:lnTo>
                  <a:pt x="2187" y="99"/>
                </a:lnTo>
                <a:lnTo>
                  <a:pt x="2282" y="196"/>
                </a:lnTo>
                <a:lnTo>
                  <a:pt x="6803" y="196"/>
                </a:lnTo>
                <a:lnTo>
                  <a:pt x="6803"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1433603" name="Rectangle 3"/>
          <p:cNvSpPr>
            <a:spLocks noGrp="1" noChangeArrowheads="1"/>
          </p:cNvSpPr>
          <p:nvPr>
            <p:ph type="ctrTitle"/>
          </p:nvPr>
        </p:nvSpPr>
        <p:spPr>
          <a:xfrm>
            <a:off x="402336" y="4851401"/>
            <a:ext cx="11387328" cy="829468"/>
          </a:xfrm>
        </p:spPr>
        <p:txBody>
          <a:bodyPr lIns="91440" rIns="91440"/>
          <a:lstStyle>
            <a:lvl1pPr>
              <a:lnSpc>
                <a:spcPct val="125000"/>
              </a:lnSpc>
              <a:defRPr sz="3200" b="1" cap="none" baseline="0">
                <a:solidFill>
                  <a:srgbClr val="00529B"/>
                </a:solidFill>
                <a:latin typeface="+mj-lt"/>
              </a:defRPr>
            </a:lvl1pPr>
          </a:lstStyle>
          <a:p>
            <a:r>
              <a:rPr lang="en-US" dirty="0"/>
              <a:t>Click to edit Master title style</a:t>
            </a:r>
          </a:p>
        </p:txBody>
      </p:sp>
      <p:sp>
        <p:nvSpPr>
          <p:cNvPr id="1433605" name="Rectangle 5"/>
          <p:cNvSpPr>
            <a:spLocks noGrp="1" noChangeArrowheads="1"/>
          </p:cNvSpPr>
          <p:nvPr>
            <p:ph type="subTitle" sz="quarter" idx="1"/>
          </p:nvPr>
        </p:nvSpPr>
        <p:spPr>
          <a:xfrm>
            <a:off x="402336" y="5680870"/>
            <a:ext cx="11387328" cy="554709"/>
          </a:xfrm>
        </p:spPr>
        <p:txBody>
          <a:bodyPr/>
          <a:lstStyle>
            <a:lvl1pPr marL="0" indent="0">
              <a:buFont typeface="Wingdings 2" pitchFamily="18" charset="2"/>
              <a:buNone/>
              <a:defRPr sz="2667" b="0" baseline="0">
                <a:solidFill>
                  <a:schemeClr val="tx1">
                    <a:lumMod val="75000"/>
                    <a:lumOff val="25000"/>
                  </a:schemeClr>
                </a:solidFill>
                <a:latin typeface="+mj-lt"/>
              </a:defRPr>
            </a:lvl1pPr>
          </a:lstStyle>
          <a:p>
            <a:r>
              <a:rPr lang="en-US" dirty="0"/>
              <a:t>Click to edit Master subtitle style</a:t>
            </a:r>
          </a:p>
        </p:txBody>
      </p:sp>
      <p:sp>
        <p:nvSpPr>
          <p:cNvPr id="14" name="Rectangle 13"/>
          <p:cNvSpPr>
            <a:spLocks/>
          </p:cNvSpPr>
          <p:nvPr userDrawn="1"/>
        </p:nvSpPr>
        <p:spPr>
          <a:xfrm>
            <a:off x="8457957" y="6560418"/>
            <a:ext cx="3319177" cy="225767"/>
          </a:xfrm>
          <a:prstGeom prst="rect">
            <a:avLst/>
          </a:prstGeom>
          <a:noFill/>
          <a:ln>
            <a:noFill/>
          </a:ln>
        </p:spPr>
        <p:txBody>
          <a:bodyPr wrap="none" rIns="0">
            <a:spAutoFit/>
          </a:bodyPr>
          <a:lstStyle/>
          <a:p>
            <a:pPr algn="r" fontAlgn="base">
              <a:spcBef>
                <a:spcPct val="0"/>
              </a:spcBef>
              <a:spcAft>
                <a:spcPct val="0"/>
              </a:spcAft>
            </a:pPr>
            <a:r>
              <a:rPr lang="en-US" sz="867" dirty="0">
                <a:solidFill>
                  <a:srgbClr val="000000"/>
                </a:solidFill>
                <a:ea typeface="Verdana" pitchFamily="34" charset="0"/>
                <a:cs typeface="Verdana" pitchFamily="34" charset="0"/>
              </a:rPr>
              <a:t>Copyright © 2016 HCL Technologies Limited  |  www.hcltech.com</a:t>
            </a:r>
          </a:p>
        </p:txBody>
      </p:sp>
      <p:grpSp>
        <p:nvGrpSpPr>
          <p:cNvPr id="15" name="Group 5"/>
          <p:cNvGrpSpPr>
            <a:grpSpLocks noChangeAspect="1"/>
          </p:cNvGrpSpPr>
          <p:nvPr userDrawn="1"/>
        </p:nvGrpSpPr>
        <p:grpSpPr bwMode="auto">
          <a:xfrm>
            <a:off x="10756901" y="6413764"/>
            <a:ext cx="1020233" cy="173473"/>
            <a:chOff x="5094" y="3939"/>
            <a:chExt cx="1488" cy="255"/>
          </a:xfrm>
        </p:grpSpPr>
        <p:sp>
          <p:nvSpPr>
            <p:cNvPr id="16"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26"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27"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28"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grpSp>
    </p:spTree>
    <p:extLst>
      <p:ext uri="{BB962C8B-B14F-4D97-AF65-F5344CB8AC3E}">
        <p14:creationId xmlns:p14="http://schemas.microsoft.com/office/powerpoint/2010/main" val="48932225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34124014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p:nvPr userDrawn="1"/>
        </p:nvSpPr>
        <p:spPr bwMode="auto">
          <a:xfrm>
            <a:off x="0" y="0"/>
            <a:ext cx="12192000" cy="1524000"/>
          </a:xfrm>
          <a:prstGeom prst="rect">
            <a:avLst/>
          </a:prstGeom>
          <a:solidFill>
            <a:schemeClr val="bg1"/>
          </a:solidFill>
          <a:ln w="3175" cap="flat" cmpd="sng" algn="ctr">
            <a:noFill/>
            <a:prstDash val="solid"/>
            <a:miter lim="800000"/>
            <a:headEnd type="none" w="sm" len="sm"/>
            <a:tailEnd type="triangle" w="med" len="med"/>
          </a:ln>
          <a:effectLst/>
        </p:spPr>
        <p:txBody>
          <a:bodyPr vert="horz" wrap="none" lIns="121920" tIns="60960" rIns="121920" bIns="60960" numCol="1" rtlCol="0" anchor="t" anchorCtr="0" compatLnSpc="1">
            <a:prstTxWarp prst="textNoShape">
              <a:avLst/>
            </a:prstTxWarp>
          </a:bodyPr>
          <a:lstStyle/>
          <a:p>
            <a:pPr fontAlgn="base">
              <a:spcBef>
                <a:spcPct val="0"/>
              </a:spcBef>
              <a:spcAft>
                <a:spcPct val="0"/>
              </a:spcAft>
            </a:pPr>
            <a:endParaRPr lang="en-IN" sz="4800" dirty="0">
              <a:solidFill>
                <a:srgbClr val="000000"/>
              </a:solidFill>
            </a:endParaRPr>
          </a:p>
        </p:txBody>
      </p:sp>
    </p:spTree>
    <p:extLst>
      <p:ext uri="{BB962C8B-B14F-4D97-AF65-F5344CB8AC3E}">
        <p14:creationId xmlns:p14="http://schemas.microsoft.com/office/powerpoint/2010/main" val="296051638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4" name="Oval 3"/>
          <p:cNvSpPr/>
          <p:nvPr/>
        </p:nvSpPr>
        <p:spPr bwMode="auto">
          <a:xfrm>
            <a:off x="915076" y="2616245"/>
            <a:ext cx="10380528" cy="1295828"/>
          </a:xfrm>
          <a:prstGeom prst="ellipse">
            <a:avLst/>
          </a:prstGeom>
          <a:solidFill>
            <a:schemeClr val="tx1">
              <a:lumMod val="50000"/>
              <a:lumOff val="50000"/>
            </a:schemeClr>
          </a:solidFill>
          <a:ln w="3175" cap="flat" cmpd="sng" algn="ctr">
            <a:noFill/>
            <a:prstDash val="solid"/>
            <a:miter lim="800000"/>
            <a:headEnd type="none" w="sm" len="sm"/>
            <a:tailEnd type="triangle" w="med" len="med"/>
          </a:ln>
          <a:effectLst>
            <a:softEdge rad="127000"/>
          </a:effectLst>
        </p:spPr>
        <p:txBody>
          <a:bodyPr vert="horz" wrap="none" lIns="121920" tIns="60960" rIns="121920" bIns="60960" numCol="1" rtlCol="0" anchor="t" anchorCtr="0" compatLnSpc="1">
            <a:prstTxWarp prst="textNoShape">
              <a:avLst/>
            </a:prstTxWarp>
          </a:bodyPr>
          <a:lstStyle/>
          <a:p>
            <a:pPr fontAlgn="base">
              <a:spcBef>
                <a:spcPct val="0"/>
              </a:spcBef>
              <a:spcAft>
                <a:spcPct val="0"/>
              </a:spcAft>
            </a:pPr>
            <a:endParaRPr lang="en-IN" sz="4800" dirty="0">
              <a:solidFill>
                <a:srgbClr val="000000"/>
              </a:solidFill>
            </a:endParaRPr>
          </a:p>
        </p:txBody>
      </p:sp>
      <p:sp>
        <p:nvSpPr>
          <p:cNvPr id="5" name="Title 1"/>
          <p:cNvSpPr txBox="1">
            <a:spLocks/>
          </p:cNvSpPr>
          <p:nvPr userDrawn="1"/>
        </p:nvSpPr>
        <p:spPr bwMode="auto">
          <a:xfrm>
            <a:off x="701041" y="2789436"/>
            <a:ext cx="10779761" cy="9438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60960" rIns="60960" bIns="60960" numCol="1" anchor="ctr" anchorCtr="0" compatLnSpc="1">
            <a:prstTxWarp prst="textNoShape">
              <a:avLst/>
            </a:prstTxWarp>
            <a:noAutofit/>
          </a:bodyPr>
          <a:lstStyle>
            <a:lvl1pPr algn="l" rtl="0" eaLnBrk="0" fontAlgn="base" hangingPunct="0">
              <a:spcBef>
                <a:spcPct val="0"/>
              </a:spcBef>
              <a:spcAft>
                <a:spcPct val="0"/>
              </a:spcAft>
              <a:defRPr sz="2000" b="1" cap="none" baseline="0">
                <a:solidFill>
                  <a:schemeClr val="bg2"/>
                </a:solidFill>
                <a:latin typeface="+mj-lt"/>
                <a:ea typeface="+mj-ea"/>
                <a:cs typeface="+mj-cs"/>
              </a:defRPr>
            </a:lvl1pPr>
            <a:lvl2pPr algn="l" rtl="0" eaLnBrk="0" fontAlgn="base" hangingPunct="0">
              <a:spcBef>
                <a:spcPct val="0"/>
              </a:spcBef>
              <a:spcAft>
                <a:spcPct val="0"/>
              </a:spcAft>
              <a:defRPr sz="2400" b="1">
                <a:solidFill>
                  <a:srgbClr val="00529B"/>
                </a:solidFill>
                <a:latin typeface="Novecento Book" pitchFamily="50" charset="0"/>
              </a:defRPr>
            </a:lvl2pPr>
            <a:lvl3pPr algn="l" rtl="0" eaLnBrk="0" fontAlgn="base" hangingPunct="0">
              <a:spcBef>
                <a:spcPct val="0"/>
              </a:spcBef>
              <a:spcAft>
                <a:spcPct val="0"/>
              </a:spcAft>
              <a:defRPr sz="2400" b="1">
                <a:solidFill>
                  <a:srgbClr val="00529B"/>
                </a:solidFill>
                <a:latin typeface="Novecento Book" pitchFamily="50" charset="0"/>
              </a:defRPr>
            </a:lvl3pPr>
            <a:lvl4pPr algn="l" rtl="0" eaLnBrk="0" fontAlgn="base" hangingPunct="0">
              <a:spcBef>
                <a:spcPct val="0"/>
              </a:spcBef>
              <a:spcAft>
                <a:spcPct val="0"/>
              </a:spcAft>
              <a:defRPr sz="2400" b="1">
                <a:solidFill>
                  <a:srgbClr val="00529B"/>
                </a:solidFill>
                <a:latin typeface="Novecento Book" pitchFamily="50" charset="0"/>
              </a:defRPr>
            </a:lvl4pPr>
            <a:lvl5pPr algn="l" rtl="0" eaLnBrk="0" fontAlgn="base" hangingPunct="0">
              <a:spcBef>
                <a:spcPct val="0"/>
              </a:spcBef>
              <a:spcAft>
                <a:spcPct val="0"/>
              </a:spcAft>
              <a:defRPr sz="2400" b="1">
                <a:solidFill>
                  <a:srgbClr val="00529B"/>
                </a:solidFill>
                <a:latin typeface="Novecento Book" pitchFamily="50"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pPr algn="ctr"/>
            <a:endParaRPr lang="en-US" sz="2667" dirty="0">
              <a:solidFill>
                <a:srgbClr val="000000"/>
              </a:solidFill>
            </a:endParaRPr>
          </a:p>
        </p:txBody>
      </p:sp>
      <p:sp>
        <p:nvSpPr>
          <p:cNvPr id="7" name="Text Placeholder 6"/>
          <p:cNvSpPr>
            <a:spLocks noGrp="1"/>
          </p:cNvSpPr>
          <p:nvPr>
            <p:ph type="body" sz="quarter" idx="10"/>
          </p:nvPr>
        </p:nvSpPr>
        <p:spPr>
          <a:xfrm>
            <a:off x="904241" y="2789436"/>
            <a:ext cx="10779761" cy="943848"/>
          </a:xfrm>
        </p:spPr>
        <p:txBody>
          <a:bodyPr anchor="ctr" anchorCtr="0"/>
          <a:lstStyle>
            <a:lvl1pPr marL="0" indent="0" algn="ctr" rtl="0" eaLnBrk="0" fontAlgn="base" hangingPunct="0">
              <a:spcBef>
                <a:spcPct val="0"/>
              </a:spcBef>
              <a:spcAft>
                <a:spcPct val="0"/>
              </a:spcAft>
              <a:buFontTx/>
              <a:buNone/>
              <a:defRPr lang="en-IN" sz="2667" b="1" kern="1200" cap="none" baseline="0" dirty="0">
                <a:solidFill>
                  <a:srgbClr val="00529B"/>
                </a:solidFill>
                <a:latin typeface="+mj-lt"/>
                <a:ea typeface="+mj-ea"/>
                <a:cs typeface="+mj-cs"/>
              </a:defRPr>
            </a:lvl1pPr>
            <a:lvl2pPr marL="319608" indent="0">
              <a:buFontTx/>
              <a:buNone/>
              <a:defRPr/>
            </a:lvl2pPr>
            <a:lvl3pPr marL="622284" indent="0">
              <a:buFontTx/>
              <a:buNone/>
              <a:defRPr/>
            </a:lvl3pPr>
            <a:lvl4pPr marL="914377" indent="0">
              <a:buFontTx/>
              <a:buNone/>
              <a:defRPr/>
            </a:lvl4pPr>
            <a:lvl5pPr marL="1219170" indent="0">
              <a:buFontTx/>
              <a:buNone/>
              <a:defRPr/>
            </a:lvl5pPr>
          </a:lstStyle>
          <a:p>
            <a:pPr lvl="0"/>
            <a:endParaRPr lang="en-IN" dirty="0"/>
          </a:p>
        </p:txBody>
      </p:sp>
    </p:spTree>
    <p:extLst>
      <p:ext uri="{BB962C8B-B14F-4D97-AF65-F5344CB8AC3E}">
        <p14:creationId xmlns:p14="http://schemas.microsoft.com/office/powerpoint/2010/main" val="353068639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
        <p:nvSpPr>
          <p:cNvPr id="51" name="Rectangle 6"/>
          <p:cNvSpPr>
            <a:spLocks noChangeArrowheads="1"/>
          </p:cNvSpPr>
          <p:nvPr userDrawn="1"/>
        </p:nvSpPr>
        <p:spPr bwMode="auto">
          <a:xfrm>
            <a:off x="0" y="0"/>
            <a:ext cx="12192000" cy="6864096"/>
          </a:xfrm>
          <a:prstGeom prst="rect">
            <a:avLst/>
          </a:prstGeom>
          <a:solidFill>
            <a:srgbClr val="0E67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4800" dirty="0">
              <a:solidFill>
                <a:srgbClr val="000000"/>
              </a:solidFill>
            </a:endParaRPr>
          </a:p>
        </p:txBody>
      </p:sp>
      <p:grpSp>
        <p:nvGrpSpPr>
          <p:cNvPr id="52" name="Group 13"/>
          <p:cNvGrpSpPr>
            <a:grpSpLocks/>
          </p:cNvGrpSpPr>
          <p:nvPr userDrawn="1"/>
        </p:nvGrpSpPr>
        <p:grpSpPr bwMode="auto">
          <a:xfrm>
            <a:off x="5022443" y="5859673"/>
            <a:ext cx="2147116" cy="438641"/>
            <a:chOff x="3533775" y="5853113"/>
            <a:chExt cx="2144713" cy="438150"/>
          </a:xfrm>
        </p:grpSpPr>
        <p:sp>
          <p:nvSpPr>
            <p:cNvPr id="53"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54"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55"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56"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57"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58"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59"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60"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61"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62"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4800" dirty="0">
                <a:solidFill>
                  <a:srgbClr val="FFFFFF"/>
                </a:solidFill>
              </a:endParaRPr>
            </a:p>
          </p:txBody>
        </p:sp>
        <p:sp>
          <p:nvSpPr>
            <p:cNvPr id="63"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64"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65"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sz="4800" dirty="0">
                <a:solidFill>
                  <a:srgbClr val="000000"/>
                </a:solidFill>
              </a:endParaRPr>
            </a:p>
          </p:txBody>
        </p:sp>
        <p:sp>
          <p:nvSpPr>
            <p:cNvPr id="66"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grpSp>
      <p:sp>
        <p:nvSpPr>
          <p:cNvPr id="67" name="AutoShape 72">
            <a:hlinkClick r:id="rId2"/>
          </p:cNvPr>
          <p:cNvSpPr>
            <a:spLocks noChangeAspect="1" noChangeArrowheads="1" noTextEdit="1"/>
          </p:cNvSpPr>
          <p:nvPr userDrawn="1"/>
        </p:nvSpPr>
        <p:spPr bwMode="auto">
          <a:xfrm>
            <a:off x="4911989" y="5827887"/>
            <a:ext cx="2368025"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4800" dirty="0">
              <a:solidFill>
                <a:srgbClr val="000000"/>
              </a:solidFill>
            </a:endParaRPr>
          </a:p>
        </p:txBody>
      </p:sp>
      <p:grpSp>
        <p:nvGrpSpPr>
          <p:cNvPr id="68" name="Group 67"/>
          <p:cNvGrpSpPr/>
          <p:nvPr userDrawn="1"/>
        </p:nvGrpSpPr>
        <p:grpSpPr>
          <a:xfrm>
            <a:off x="4899274" y="823247"/>
            <a:ext cx="2393455" cy="365535"/>
            <a:chOff x="3712598" y="617435"/>
            <a:chExt cx="1795091" cy="274151"/>
          </a:xfrm>
        </p:grpSpPr>
        <p:sp>
          <p:nvSpPr>
            <p:cNvPr id="69" name="Freeform 7"/>
            <p:cNvSpPr>
              <a:spLocks/>
            </p:cNvSpPr>
            <p:nvPr userDrawn="1"/>
          </p:nvSpPr>
          <p:spPr bwMode="auto">
            <a:xfrm>
              <a:off x="3712598" y="636506"/>
              <a:ext cx="688952" cy="240776"/>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0" name="Freeform 8"/>
            <p:cNvSpPr>
              <a:spLocks/>
            </p:cNvSpPr>
            <p:nvPr userDrawn="1"/>
          </p:nvSpPr>
          <p:spPr bwMode="auto">
            <a:xfrm>
              <a:off x="4368175" y="617435"/>
              <a:ext cx="650810" cy="274151"/>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1" name="Freeform 9"/>
            <p:cNvSpPr>
              <a:spLocks/>
            </p:cNvSpPr>
            <p:nvPr userDrawn="1"/>
          </p:nvSpPr>
          <p:spPr bwMode="auto">
            <a:xfrm>
              <a:off x="5004682" y="636506"/>
              <a:ext cx="503007" cy="240776"/>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grpSp>
      <p:grpSp>
        <p:nvGrpSpPr>
          <p:cNvPr id="72" name="Group 71"/>
          <p:cNvGrpSpPr/>
          <p:nvPr userDrawn="1"/>
        </p:nvGrpSpPr>
        <p:grpSpPr>
          <a:xfrm>
            <a:off x="3616726" y="2644562"/>
            <a:ext cx="4958551" cy="1061639"/>
            <a:chOff x="2697049" y="1983421"/>
            <a:chExt cx="3718913" cy="796229"/>
          </a:xfrm>
        </p:grpSpPr>
        <p:sp>
          <p:nvSpPr>
            <p:cNvPr id="73" name="Freeform 51"/>
            <p:cNvSpPr>
              <a:spLocks noEditPoints="1"/>
            </p:cNvSpPr>
            <p:nvPr userDrawn="1"/>
          </p:nvSpPr>
          <p:spPr bwMode="auto">
            <a:xfrm>
              <a:off x="3412224" y="2588936"/>
              <a:ext cx="83437" cy="112044"/>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4" name="Freeform 52"/>
            <p:cNvSpPr>
              <a:spLocks/>
            </p:cNvSpPr>
            <p:nvPr userDrawn="1"/>
          </p:nvSpPr>
          <p:spPr bwMode="auto">
            <a:xfrm>
              <a:off x="3521884"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5" name="Freeform 53"/>
            <p:cNvSpPr>
              <a:spLocks/>
            </p:cNvSpPr>
            <p:nvPr userDrawn="1"/>
          </p:nvSpPr>
          <p:spPr bwMode="auto">
            <a:xfrm>
              <a:off x="3619625" y="2588936"/>
              <a:ext cx="102508" cy="112044"/>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6" name="Freeform 54"/>
            <p:cNvSpPr>
              <a:spLocks noEditPoints="1"/>
            </p:cNvSpPr>
            <p:nvPr userDrawn="1"/>
          </p:nvSpPr>
          <p:spPr bwMode="auto">
            <a:xfrm>
              <a:off x="3726901" y="2586552"/>
              <a:ext cx="114428" cy="116812"/>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7" name="Freeform 55"/>
            <p:cNvSpPr>
              <a:spLocks/>
            </p:cNvSpPr>
            <p:nvPr userDrawn="1"/>
          </p:nvSpPr>
          <p:spPr bwMode="auto">
            <a:xfrm>
              <a:off x="3867553" y="2588936"/>
              <a:ext cx="92973" cy="112044"/>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8" name="Freeform 56"/>
            <p:cNvSpPr>
              <a:spLocks noEditPoints="1"/>
            </p:cNvSpPr>
            <p:nvPr userDrawn="1"/>
          </p:nvSpPr>
          <p:spPr bwMode="auto">
            <a:xfrm>
              <a:off x="3996284" y="2588936"/>
              <a:ext cx="104892" cy="112044"/>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9" name="Freeform 57"/>
            <p:cNvSpPr>
              <a:spLocks/>
            </p:cNvSpPr>
            <p:nvPr userDrawn="1"/>
          </p:nvSpPr>
          <p:spPr bwMode="auto">
            <a:xfrm>
              <a:off x="4163158" y="2588936"/>
              <a:ext cx="88205" cy="112044"/>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0" name="Freeform 58"/>
            <p:cNvSpPr>
              <a:spLocks/>
            </p:cNvSpPr>
            <p:nvPr userDrawn="1"/>
          </p:nvSpPr>
          <p:spPr bwMode="auto">
            <a:xfrm>
              <a:off x="4275203" y="2588936"/>
              <a:ext cx="90589" cy="112044"/>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1" name="Freeform 59"/>
            <p:cNvSpPr>
              <a:spLocks/>
            </p:cNvSpPr>
            <p:nvPr userDrawn="1"/>
          </p:nvSpPr>
          <p:spPr bwMode="auto">
            <a:xfrm>
              <a:off x="4399166"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2" name="Freeform 60"/>
            <p:cNvSpPr>
              <a:spLocks/>
            </p:cNvSpPr>
            <p:nvPr userDrawn="1"/>
          </p:nvSpPr>
          <p:spPr bwMode="auto">
            <a:xfrm>
              <a:off x="4546969" y="2586552"/>
              <a:ext cx="109660" cy="116812"/>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3" name="Freeform 61"/>
            <p:cNvSpPr>
              <a:spLocks noEditPoints="1"/>
            </p:cNvSpPr>
            <p:nvPr userDrawn="1"/>
          </p:nvSpPr>
          <p:spPr bwMode="auto">
            <a:xfrm>
              <a:off x="4673317" y="2586552"/>
              <a:ext cx="116812" cy="116812"/>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4" name="Freeform 62"/>
            <p:cNvSpPr>
              <a:spLocks/>
            </p:cNvSpPr>
            <p:nvPr userDrawn="1"/>
          </p:nvSpPr>
          <p:spPr bwMode="auto">
            <a:xfrm>
              <a:off x="4813968" y="2588936"/>
              <a:ext cx="95357" cy="112044"/>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5" name="Freeform 63"/>
            <p:cNvSpPr>
              <a:spLocks/>
            </p:cNvSpPr>
            <p:nvPr userDrawn="1"/>
          </p:nvSpPr>
          <p:spPr bwMode="auto">
            <a:xfrm>
              <a:off x="4930780" y="2588936"/>
              <a:ext cx="90589" cy="112044"/>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6" name="Freeform 64"/>
            <p:cNvSpPr>
              <a:spLocks noEditPoints="1"/>
            </p:cNvSpPr>
            <p:nvPr userDrawn="1"/>
          </p:nvSpPr>
          <p:spPr bwMode="auto">
            <a:xfrm>
              <a:off x="5045208" y="2588936"/>
              <a:ext cx="83437" cy="112044"/>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7" name="Freeform 65"/>
            <p:cNvSpPr>
              <a:spLocks noEditPoints="1"/>
            </p:cNvSpPr>
            <p:nvPr userDrawn="1"/>
          </p:nvSpPr>
          <p:spPr bwMode="auto">
            <a:xfrm>
              <a:off x="5142949" y="2588936"/>
              <a:ext cx="109660" cy="112044"/>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8" name="Freeform 66"/>
            <p:cNvSpPr>
              <a:spLocks/>
            </p:cNvSpPr>
            <p:nvPr userDrawn="1"/>
          </p:nvSpPr>
          <p:spPr bwMode="auto">
            <a:xfrm>
              <a:off x="5262145" y="2586552"/>
              <a:ext cx="109660" cy="116812"/>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06" name="Freeform 67"/>
            <p:cNvSpPr>
              <a:spLocks/>
            </p:cNvSpPr>
            <p:nvPr userDrawn="1"/>
          </p:nvSpPr>
          <p:spPr bwMode="auto">
            <a:xfrm>
              <a:off x="5383725" y="2588936"/>
              <a:ext cx="90589" cy="112044"/>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07" name="Freeform 68"/>
            <p:cNvSpPr>
              <a:spLocks/>
            </p:cNvSpPr>
            <p:nvPr userDrawn="1"/>
          </p:nvSpPr>
          <p:spPr bwMode="auto">
            <a:xfrm>
              <a:off x="4444461" y="2100233"/>
              <a:ext cx="45294" cy="6675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0" name="Freeform 69"/>
            <p:cNvSpPr>
              <a:spLocks/>
            </p:cNvSpPr>
            <p:nvPr userDrawn="1"/>
          </p:nvSpPr>
          <p:spPr bwMode="auto">
            <a:xfrm>
              <a:off x="5884348" y="2088313"/>
              <a:ext cx="45294" cy="64366"/>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1" name="Freeform 70"/>
            <p:cNvSpPr>
              <a:spLocks noEditPoints="1"/>
            </p:cNvSpPr>
            <p:nvPr userDrawn="1"/>
          </p:nvSpPr>
          <p:spPr bwMode="auto">
            <a:xfrm>
              <a:off x="2697049" y="2076393"/>
              <a:ext cx="1022701" cy="488703"/>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2" name="Freeform 71"/>
            <p:cNvSpPr>
              <a:spLocks noEditPoints="1"/>
            </p:cNvSpPr>
            <p:nvPr userDrawn="1"/>
          </p:nvSpPr>
          <p:spPr bwMode="auto">
            <a:xfrm>
              <a:off x="3686375" y="2112152"/>
              <a:ext cx="1399360" cy="407650"/>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3" name="Freeform 72"/>
            <p:cNvSpPr>
              <a:spLocks noEditPoints="1"/>
            </p:cNvSpPr>
            <p:nvPr userDrawn="1"/>
          </p:nvSpPr>
          <p:spPr bwMode="auto">
            <a:xfrm>
              <a:off x="5080967" y="1983421"/>
              <a:ext cx="1304003" cy="796229"/>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4" name="Freeform 73"/>
            <p:cNvSpPr>
              <a:spLocks/>
            </p:cNvSpPr>
            <p:nvPr userDrawn="1"/>
          </p:nvSpPr>
          <p:spPr bwMode="auto">
            <a:xfrm>
              <a:off x="3080859" y="2410142"/>
              <a:ext cx="2784417" cy="123964"/>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5" name="Freeform 74"/>
            <p:cNvSpPr>
              <a:spLocks/>
            </p:cNvSpPr>
            <p:nvPr userDrawn="1"/>
          </p:nvSpPr>
          <p:spPr bwMode="auto">
            <a:xfrm>
              <a:off x="6284846" y="2045402"/>
              <a:ext cx="57214" cy="69134"/>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6" name="Freeform 75"/>
            <p:cNvSpPr>
              <a:spLocks/>
            </p:cNvSpPr>
            <p:nvPr userDrawn="1"/>
          </p:nvSpPr>
          <p:spPr bwMode="auto">
            <a:xfrm>
              <a:off x="6349212" y="2045402"/>
              <a:ext cx="66750" cy="69134"/>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grpSp>
      <p:sp>
        <p:nvSpPr>
          <p:cNvPr id="117" name="TextBox 48"/>
          <p:cNvSpPr txBox="1">
            <a:spLocks noChangeArrowheads="1"/>
          </p:cNvSpPr>
          <p:nvPr userDrawn="1"/>
        </p:nvSpPr>
        <p:spPr bwMode="auto">
          <a:xfrm>
            <a:off x="2666216" y="4052464"/>
            <a:ext cx="68595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600" kern="1200">
                <a:solidFill>
                  <a:schemeClr val="tx1"/>
                </a:solidFill>
                <a:latin typeface="Arial" charset="0"/>
                <a:ea typeface="+mn-ea"/>
                <a:cs typeface="Arial" charset="0"/>
              </a:defRPr>
            </a:lvl1pPr>
            <a:lvl2pPr marL="457200" algn="l" rtl="0" fontAlgn="base">
              <a:spcBef>
                <a:spcPct val="0"/>
              </a:spcBef>
              <a:spcAft>
                <a:spcPct val="0"/>
              </a:spcAft>
              <a:defRPr sz="3600" kern="1200">
                <a:solidFill>
                  <a:schemeClr val="tx1"/>
                </a:solidFill>
                <a:latin typeface="Arial" charset="0"/>
                <a:ea typeface="+mn-ea"/>
                <a:cs typeface="Arial" charset="0"/>
              </a:defRPr>
            </a:lvl2pPr>
            <a:lvl3pPr marL="914400" algn="l" rtl="0" fontAlgn="base">
              <a:spcBef>
                <a:spcPct val="0"/>
              </a:spcBef>
              <a:spcAft>
                <a:spcPct val="0"/>
              </a:spcAft>
              <a:defRPr sz="3600" kern="1200">
                <a:solidFill>
                  <a:schemeClr val="tx1"/>
                </a:solidFill>
                <a:latin typeface="Arial" charset="0"/>
                <a:ea typeface="+mn-ea"/>
                <a:cs typeface="Arial" charset="0"/>
              </a:defRPr>
            </a:lvl3pPr>
            <a:lvl4pPr marL="1371600" algn="l" rtl="0" fontAlgn="base">
              <a:spcBef>
                <a:spcPct val="0"/>
              </a:spcBef>
              <a:spcAft>
                <a:spcPct val="0"/>
              </a:spcAft>
              <a:defRPr sz="3600" kern="1200">
                <a:solidFill>
                  <a:schemeClr val="tx1"/>
                </a:solidFill>
                <a:latin typeface="Arial" charset="0"/>
                <a:ea typeface="+mn-ea"/>
                <a:cs typeface="Arial" charset="0"/>
              </a:defRPr>
            </a:lvl4pPr>
            <a:lvl5pPr marL="1828800" algn="l" rtl="0" fontAlgn="base">
              <a:spcBef>
                <a:spcPct val="0"/>
              </a:spcBef>
              <a:spcAft>
                <a:spcPct val="0"/>
              </a:spcAft>
              <a:defRPr sz="3600" kern="1200">
                <a:solidFill>
                  <a:schemeClr val="tx1"/>
                </a:solidFill>
                <a:latin typeface="Arial" charset="0"/>
                <a:ea typeface="+mn-ea"/>
                <a:cs typeface="Arial" charset="0"/>
              </a:defRPr>
            </a:lvl5pPr>
            <a:lvl6pPr marL="2286000" algn="l" defTabSz="914400" rtl="0" eaLnBrk="1" latinLnBrk="0" hangingPunct="1">
              <a:defRPr sz="3600" kern="1200">
                <a:solidFill>
                  <a:schemeClr val="tx1"/>
                </a:solidFill>
                <a:latin typeface="Arial" charset="0"/>
                <a:ea typeface="+mn-ea"/>
                <a:cs typeface="Arial" charset="0"/>
              </a:defRPr>
            </a:lvl6pPr>
            <a:lvl7pPr marL="2743200" algn="l" defTabSz="914400" rtl="0" eaLnBrk="1" latinLnBrk="0" hangingPunct="1">
              <a:defRPr sz="3600" kern="1200">
                <a:solidFill>
                  <a:schemeClr val="tx1"/>
                </a:solidFill>
                <a:latin typeface="Arial" charset="0"/>
                <a:ea typeface="+mn-ea"/>
                <a:cs typeface="Arial" charset="0"/>
              </a:defRPr>
            </a:lvl7pPr>
            <a:lvl8pPr marL="3200400" algn="l" defTabSz="914400" rtl="0" eaLnBrk="1" latinLnBrk="0" hangingPunct="1">
              <a:defRPr sz="3600" kern="1200">
                <a:solidFill>
                  <a:schemeClr val="tx1"/>
                </a:solidFill>
                <a:latin typeface="Arial" charset="0"/>
                <a:ea typeface="+mn-ea"/>
                <a:cs typeface="Arial" charset="0"/>
              </a:defRPr>
            </a:lvl8pPr>
            <a:lvl9pPr marL="3657600" algn="l" defTabSz="914400" rtl="0" eaLnBrk="1" latinLnBrk="0" hangingPunct="1">
              <a:defRPr sz="3600" kern="1200">
                <a:solidFill>
                  <a:schemeClr val="tx1"/>
                </a:solidFill>
                <a:latin typeface="Arial" charset="0"/>
                <a:ea typeface="+mn-ea"/>
                <a:cs typeface="Arial" charset="0"/>
              </a:defRPr>
            </a:lvl9pPr>
          </a:lstStyle>
          <a:p>
            <a:pPr algn="ctr">
              <a:defRPr/>
            </a:pPr>
            <a:r>
              <a:rPr lang="en-US" sz="1600" b="1" dirty="0">
                <a:solidFill>
                  <a:srgbClr val="FFFFFF"/>
                </a:solidFill>
              </a:rPr>
              <a:t>$7 </a:t>
            </a:r>
            <a:r>
              <a:rPr lang="en-US" sz="1600" dirty="0">
                <a:solidFill>
                  <a:srgbClr val="FFFFFF"/>
                </a:solidFill>
              </a:rPr>
              <a:t>BILLION ENTERPRISE | </a:t>
            </a:r>
            <a:r>
              <a:rPr lang="en-US" sz="1600" b="1" dirty="0">
                <a:solidFill>
                  <a:srgbClr val="FFFFFF"/>
                </a:solidFill>
              </a:rPr>
              <a:t>109,000</a:t>
            </a:r>
            <a:r>
              <a:rPr lang="en-US" sz="1600" dirty="0">
                <a:solidFill>
                  <a:srgbClr val="FFFFFF"/>
                </a:solidFill>
              </a:rPr>
              <a:t> IDEAPRENEURS | </a:t>
            </a:r>
            <a:r>
              <a:rPr lang="en-US" sz="1600" b="1" dirty="0">
                <a:solidFill>
                  <a:srgbClr val="FFFFFF"/>
                </a:solidFill>
              </a:rPr>
              <a:t>31</a:t>
            </a:r>
            <a:r>
              <a:rPr lang="en-US" sz="1600" dirty="0">
                <a:solidFill>
                  <a:srgbClr val="FFFFFF"/>
                </a:solidFill>
              </a:rPr>
              <a:t> COUNTRIES</a:t>
            </a:r>
          </a:p>
        </p:txBody>
      </p:sp>
    </p:spTree>
    <p:extLst>
      <p:ext uri="{BB962C8B-B14F-4D97-AF65-F5344CB8AC3E}">
        <p14:creationId xmlns:p14="http://schemas.microsoft.com/office/powerpoint/2010/main" val="60385405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8566336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3_Blank">
    <p:spTree>
      <p:nvGrpSpPr>
        <p:cNvPr id="1" name=""/>
        <p:cNvGrpSpPr/>
        <p:nvPr/>
      </p:nvGrpSpPr>
      <p:grpSpPr>
        <a:xfrm>
          <a:off x="0" y="0"/>
          <a:ext cx="0" cy="0"/>
          <a:chOff x="0" y="0"/>
          <a:chExt cx="0" cy="0"/>
        </a:xfrm>
      </p:grpSpPr>
      <p:sp>
        <p:nvSpPr>
          <p:cNvPr id="4" name="Oval 3"/>
          <p:cNvSpPr/>
          <p:nvPr/>
        </p:nvSpPr>
        <p:spPr bwMode="auto">
          <a:xfrm>
            <a:off x="915076" y="2616245"/>
            <a:ext cx="10380528" cy="1295828"/>
          </a:xfrm>
          <a:prstGeom prst="ellipse">
            <a:avLst/>
          </a:prstGeom>
          <a:solidFill>
            <a:schemeClr val="tx1">
              <a:lumMod val="50000"/>
              <a:lumOff val="50000"/>
            </a:schemeClr>
          </a:solidFill>
          <a:ln w="3175" cap="flat" cmpd="sng" algn="ctr">
            <a:noFill/>
            <a:prstDash val="solid"/>
            <a:miter lim="800000"/>
            <a:headEnd type="none" w="sm" len="sm"/>
            <a:tailEnd type="triangle" w="med" len="med"/>
          </a:ln>
          <a:effectLst>
            <a:softEdge rad="127000"/>
          </a:effectLst>
        </p:spPr>
        <p:txBody>
          <a:bodyPr vert="horz" wrap="none" lIns="121920" tIns="60960" rIns="121920" bIns="60960" numCol="1" rtlCol="0" anchor="t" anchorCtr="0" compatLnSpc="1">
            <a:prstTxWarp prst="textNoShape">
              <a:avLst/>
            </a:prstTxWarp>
          </a:bodyPr>
          <a:lstStyle/>
          <a:p>
            <a:pPr fontAlgn="base">
              <a:spcBef>
                <a:spcPct val="0"/>
              </a:spcBef>
              <a:spcAft>
                <a:spcPct val="0"/>
              </a:spcAft>
            </a:pPr>
            <a:endParaRPr lang="en-IN" sz="4800" dirty="0">
              <a:solidFill>
                <a:srgbClr val="000000"/>
              </a:solidFill>
            </a:endParaRPr>
          </a:p>
        </p:txBody>
      </p:sp>
      <p:sp>
        <p:nvSpPr>
          <p:cNvPr id="5" name="Title 1"/>
          <p:cNvSpPr txBox="1">
            <a:spLocks/>
          </p:cNvSpPr>
          <p:nvPr userDrawn="1"/>
        </p:nvSpPr>
        <p:spPr bwMode="auto">
          <a:xfrm>
            <a:off x="701041" y="2789436"/>
            <a:ext cx="10779761" cy="9438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60960" rIns="60960" bIns="60960" numCol="1" anchor="ctr" anchorCtr="0" compatLnSpc="1">
            <a:prstTxWarp prst="textNoShape">
              <a:avLst/>
            </a:prstTxWarp>
            <a:noAutofit/>
          </a:bodyPr>
          <a:lstStyle>
            <a:lvl1pPr algn="l" rtl="0" eaLnBrk="0" fontAlgn="base" hangingPunct="0">
              <a:spcBef>
                <a:spcPct val="0"/>
              </a:spcBef>
              <a:spcAft>
                <a:spcPct val="0"/>
              </a:spcAft>
              <a:defRPr sz="2000" b="1" cap="none" baseline="0">
                <a:solidFill>
                  <a:schemeClr val="bg2"/>
                </a:solidFill>
                <a:latin typeface="+mj-lt"/>
                <a:ea typeface="+mj-ea"/>
                <a:cs typeface="+mj-cs"/>
              </a:defRPr>
            </a:lvl1pPr>
            <a:lvl2pPr algn="l" rtl="0" eaLnBrk="0" fontAlgn="base" hangingPunct="0">
              <a:spcBef>
                <a:spcPct val="0"/>
              </a:spcBef>
              <a:spcAft>
                <a:spcPct val="0"/>
              </a:spcAft>
              <a:defRPr sz="2400" b="1">
                <a:solidFill>
                  <a:srgbClr val="00529B"/>
                </a:solidFill>
                <a:latin typeface="Novecento Book" pitchFamily="50" charset="0"/>
              </a:defRPr>
            </a:lvl2pPr>
            <a:lvl3pPr algn="l" rtl="0" eaLnBrk="0" fontAlgn="base" hangingPunct="0">
              <a:spcBef>
                <a:spcPct val="0"/>
              </a:spcBef>
              <a:spcAft>
                <a:spcPct val="0"/>
              </a:spcAft>
              <a:defRPr sz="2400" b="1">
                <a:solidFill>
                  <a:srgbClr val="00529B"/>
                </a:solidFill>
                <a:latin typeface="Novecento Book" pitchFamily="50" charset="0"/>
              </a:defRPr>
            </a:lvl3pPr>
            <a:lvl4pPr algn="l" rtl="0" eaLnBrk="0" fontAlgn="base" hangingPunct="0">
              <a:spcBef>
                <a:spcPct val="0"/>
              </a:spcBef>
              <a:spcAft>
                <a:spcPct val="0"/>
              </a:spcAft>
              <a:defRPr sz="2400" b="1">
                <a:solidFill>
                  <a:srgbClr val="00529B"/>
                </a:solidFill>
                <a:latin typeface="Novecento Book" pitchFamily="50" charset="0"/>
              </a:defRPr>
            </a:lvl4pPr>
            <a:lvl5pPr algn="l" rtl="0" eaLnBrk="0" fontAlgn="base" hangingPunct="0">
              <a:spcBef>
                <a:spcPct val="0"/>
              </a:spcBef>
              <a:spcAft>
                <a:spcPct val="0"/>
              </a:spcAft>
              <a:defRPr sz="2400" b="1">
                <a:solidFill>
                  <a:srgbClr val="00529B"/>
                </a:solidFill>
                <a:latin typeface="Novecento Book" pitchFamily="50"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pPr algn="ctr"/>
            <a:endParaRPr lang="en-US" sz="2667" dirty="0">
              <a:solidFill>
                <a:srgbClr val="000000"/>
              </a:solidFill>
            </a:endParaRPr>
          </a:p>
        </p:txBody>
      </p:sp>
      <p:sp>
        <p:nvSpPr>
          <p:cNvPr id="7" name="Text Placeholder 6"/>
          <p:cNvSpPr>
            <a:spLocks noGrp="1"/>
          </p:cNvSpPr>
          <p:nvPr>
            <p:ph type="body" sz="quarter" idx="10"/>
          </p:nvPr>
        </p:nvSpPr>
        <p:spPr>
          <a:xfrm>
            <a:off x="904241" y="2789436"/>
            <a:ext cx="10779761" cy="943848"/>
          </a:xfrm>
        </p:spPr>
        <p:txBody>
          <a:bodyPr anchor="ctr" anchorCtr="0"/>
          <a:lstStyle>
            <a:lvl1pPr marL="0" indent="0" algn="ctr" rtl="0" eaLnBrk="0" fontAlgn="base" hangingPunct="0">
              <a:spcBef>
                <a:spcPct val="0"/>
              </a:spcBef>
              <a:spcAft>
                <a:spcPct val="0"/>
              </a:spcAft>
              <a:buFontTx/>
              <a:buNone/>
              <a:defRPr lang="en-IN" sz="2667" b="1" kern="1200" cap="none" baseline="0" dirty="0">
                <a:solidFill>
                  <a:srgbClr val="00529B"/>
                </a:solidFill>
                <a:latin typeface="+mj-lt"/>
                <a:ea typeface="+mj-ea"/>
                <a:cs typeface="+mj-cs"/>
              </a:defRPr>
            </a:lvl1pPr>
            <a:lvl2pPr marL="319608" indent="0">
              <a:buFontTx/>
              <a:buNone/>
              <a:defRPr/>
            </a:lvl2pPr>
            <a:lvl3pPr marL="622284" indent="0">
              <a:buFontTx/>
              <a:buNone/>
              <a:defRPr/>
            </a:lvl3pPr>
            <a:lvl4pPr marL="914377" indent="0">
              <a:buFontTx/>
              <a:buNone/>
              <a:defRPr/>
            </a:lvl4pPr>
            <a:lvl5pPr marL="1219170" indent="0">
              <a:buFontTx/>
              <a:buNone/>
              <a:defRPr/>
            </a:lvl5pPr>
          </a:lstStyle>
          <a:p>
            <a:pPr lvl="0"/>
            <a:endParaRPr lang="en-IN" dirty="0"/>
          </a:p>
        </p:txBody>
      </p:sp>
    </p:spTree>
    <p:extLst>
      <p:ext uri="{BB962C8B-B14F-4D97-AF65-F5344CB8AC3E}">
        <p14:creationId xmlns:p14="http://schemas.microsoft.com/office/powerpoint/2010/main" val="39021134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378" name="think-cell Slide" r:id="rId4" imgW="470" imgH="469" progId="TCLayout.ActiveDocument.1">
                  <p:embed/>
                </p:oleObj>
              </mc:Choice>
              <mc:Fallback>
                <p:oleObj name="think-cell Slide" r:id="rId4" imgW="470" imgH="469"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6" name="Picture 5" descr="HCL_Background.jpg"/>
          <p:cNvPicPr>
            <a:picLocks noChangeAspect="1"/>
          </p:cNvPicPr>
          <p:nvPr userDrawn="1"/>
        </p:nvPicPr>
        <p:blipFill rotWithShape="1">
          <a:blip r:embed="rId6" cstate="print">
            <a:extLst>
              <a:ext uri="{28A0092B-C50C-407E-A947-70E740481C1C}">
                <a14:useLocalDpi xmlns:a14="http://schemas.microsoft.com/office/drawing/2010/main" val="0"/>
              </a:ext>
            </a:extLst>
          </a:blip>
          <a:srcRect b="20192"/>
          <a:stretch/>
        </p:blipFill>
        <p:spPr>
          <a:xfrm>
            <a:off x="0" y="2853"/>
            <a:ext cx="12192000" cy="6855148"/>
          </a:xfrm>
          <a:prstGeom prst="rect">
            <a:avLst/>
          </a:prstGeom>
        </p:spPr>
      </p:pic>
      <p:sp>
        <p:nvSpPr>
          <p:cNvPr id="1433603" name="Rectangle 3"/>
          <p:cNvSpPr>
            <a:spLocks noGrp="1" noChangeArrowheads="1"/>
          </p:cNvSpPr>
          <p:nvPr>
            <p:ph type="ctrTitle" hasCustomPrompt="1"/>
          </p:nvPr>
        </p:nvSpPr>
        <p:spPr>
          <a:xfrm>
            <a:off x="381000" y="2590800"/>
            <a:ext cx="3469340" cy="1143000"/>
          </a:xfrm>
        </p:spPr>
        <p:txBody>
          <a:bodyPr lIns="91440" rIns="91440" anchor="ctr" anchorCtr="0"/>
          <a:lstStyle>
            <a:lvl1pPr algn="l">
              <a:lnSpc>
                <a:spcPct val="100000"/>
              </a:lnSpc>
              <a:defRPr sz="1800" b="1" i="0">
                <a:solidFill>
                  <a:schemeClr val="bg1"/>
                </a:solidFill>
                <a:latin typeface="Arial" charset="0"/>
                <a:ea typeface="Arial" charset="0"/>
                <a:cs typeface="Arial" charset="0"/>
              </a:defRPr>
            </a:lvl1pPr>
          </a:lstStyle>
          <a:p>
            <a:r>
              <a:rPr lang="en-US" dirty="0"/>
              <a:t>CLICK TO EDIT MASTER TITLE STYLE</a:t>
            </a:r>
          </a:p>
        </p:txBody>
      </p:sp>
      <p:sp>
        <p:nvSpPr>
          <p:cNvPr id="1433605" name="Rectangle 5"/>
          <p:cNvSpPr>
            <a:spLocks noGrp="1" noChangeArrowheads="1"/>
          </p:cNvSpPr>
          <p:nvPr>
            <p:ph type="subTitle" sz="quarter" idx="1" hasCustomPrompt="1"/>
          </p:nvPr>
        </p:nvSpPr>
        <p:spPr>
          <a:xfrm>
            <a:off x="457200" y="3962400"/>
            <a:ext cx="3393139" cy="609600"/>
          </a:xfrm>
        </p:spPr>
        <p:txBody>
          <a:bodyPr/>
          <a:lstStyle>
            <a:lvl1pPr marL="0" indent="0" algn="l">
              <a:buFont typeface="Wingdings 2" pitchFamily="18" charset="2"/>
              <a:buNone/>
              <a:defRPr sz="1400" b="0">
                <a:solidFill>
                  <a:schemeClr val="bg1"/>
                </a:solidFill>
                <a:latin typeface="Arial" charset="0"/>
                <a:ea typeface="Arial" charset="0"/>
                <a:cs typeface="Arial" charset="0"/>
              </a:defRPr>
            </a:lvl1pPr>
          </a:lstStyle>
          <a:p>
            <a:r>
              <a:rPr lang="en-US" dirty="0"/>
              <a:t>CLICK TO EDIT MASTER SUBTITLE STYLE</a:t>
            </a:r>
          </a:p>
        </p:txBody>
      </p:sp>
      <p:pic>
        <p:nvPicPr>
          <p:cNvPr id="3" name="Picture 2"/>
          <p:cNvPicPr>
            <a:picLocks noChangeAspect="1"/>
          </p:cNvPicPr>
          <p:nvPr userDrawn="1"/>
        </p:nvPicPr>
        <p:blipFill rotWithShape="1">
          <a:blip r:embed="rId7"/>
          <a:srcRect r="11879"/>
          <a:stretch/>
        </p:blipFill>
        <p:spPr>
          <a:xfrm>
            <a:off x="2038351" y="9480"/>
            <a:ext cx="2025649" cy="1721806"/>
          </a:xfrm>
          <a:prstGeom prst="rect">
            <a:avLst/>
          </a:prstGeom>
        </p:spPr>
      </p:pic>
    </p:spTree>
    <p:extLst>
      <p:ext uri="{BB962C8B-B14F-4D97-AF65-F5344CB8AC3E}">
        <p14:creationId xmlns:p14="http://schemas.microsoft.com/office/powerpoint/2010/main" val="1641886812"/>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402" name="think-cell Slide" r:id="rId4" imgW="470" imgH="469" progId="TCLayout.ActiveDocument.1">
                  <p:embed/>
                </p:oleObj>
              </mc:Choice>
              <mc:Fallback>
                <p:oleObj name="think-cell Slide" r:id="rId4" imgW="470" imgH="469"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32228" y="166914"/>
            <a:ext cx="8621485" cy="749300"/>
          </a:xfrm>
        </p:spPr>
        <p:txBody>
          <a:bodyPr/>
          <a:lstStyle>
            <a:lvl1pPr>
              <a:defRPr sz="1600" b="0">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p:txBody>
          <a:bodyPr/>
          <a:lstStyle>
            <a:lvl1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1pPr>
            <a:lvl2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2pPr>
            <a:lvl3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3pPr>
            <a:lvl4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4pPr>
            <a:lvl5pPr algn="l" rtl="0" eaLnBrk="0" fontAlgn="base" hangingPunct="0">
              <a:spcAft>
                <a:spcPct val="0"/>
              </a:spcAft>
              <a:buClr>
                <a:schemeClr val="tx1"/>
              </a:buClr>
              <a:defRPr lang="en-US" sz="1400" dirty="0">
                <a:solidFill>
                  <a:schemeClr val="tx1">
                    <a:lumMod val="65000"/>
                    <a:lumOff val="35000"/>
                  </a:schemeClr>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p:cNvSpPr>
          <p:nvPr userDrawn="1"/>
        </p:nvSpPr>
        <p:spPr bwMode="auto">
          <a:xfrm>
            <a:off x="8823657" y="6597040"/>
            <a:ext cx="3027340" cy="213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236" rIns="0">
            <a:spAutoFit/>
          </a:bodyPr>
          <a:lstStyle/>
          <a:p>
            <a:pPr algn="r" fontAlgn="auto">
              <a:spcBef>
                <a:spcPts val="0"/>
              </a:spcBef>
              <a:spcAft>
                <a:spcPts val="0"/>
              </a:spcAft>
            </a:pPr>
            <a:r>
              <a:rPr lang="en-US" sz="790" b="0" baseline="0" dirty="0">
                <a:solidFill>
                  <a:srgbClr val="000000"/>
                </a:solidFill>
                <a:latin typeface="Arial"/>
                <a:ea typeface="Verdana" pitchFamily="34" charset="0"/>
                <a:cs typeface="Arial" pitchFamily="34" charset="0"/>
              </a:rPr>
              <a:t>Copyright © 2017 HCL Technologies Limited  |  www.hcltech.com</a:t>
            </a:r>
          </a:p>
        </p:txBody>
      </p:sp>
    </p:spTree>
    <p:extLst>
      <p:ext uri="{BB962C8B-B14F-4D97-AF65-F5344CB8AC3E}">
        <p14:creationId xmlns:p14="http://schemas.microsoft.com/office/powerpoint/2010/main" val="71058807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505" name="think-cell Slide" r:id="rId4" imgW="470" imgH="469" progId="TCLayout.ActiveDocument.1">
                  <p:embed/>
                </p:oleObj>
              </mc:Choice>
              <mc:Fallback>
                <p:oleObj name="think-cell Slide" r:id="rId4" imgW="470" imgH="469"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32228" y="166914"/>
            <a:ext cx="8621485" cy="749300"/>
          </a:xfrm>
        </p:spPr>
        <p:txBody>
          <a:bodyPr/>
          <a:lstStyle>
            <a:lvl1pPr>
              <a:defRPr sz="1600" b="0">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p:txBody>
          <a:bodyPr/>
          <a:lstStyle>
            <a:lvl1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1pPr>
            <a:lvl2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2pPr>
            <a:lvl3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3pPr>
            <a:lvl4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4pPr>
            <a:lvl5pPr algn="l" rtl="0" eaLnBrk="0" fontAlgn="base" hangingPunct="0">
              <a:spcAft>
                <a:spcPct val="0"/>
              </a:spcAft>
              <a:buClr>
                <a:schemeClr val="tx1"/>
              </a:buClr>
              <a:defRPr lang="en-US" sz="1400" dirty="0">
                <a:solidFill>
                  <a:schemeClr val="tx1">
                    <a:lumMod val="65000"/>
                    <a:lumOff val="35000"/>
                  </a:schemeClr>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p:cNvSpPr>
          <p:nvPr userDrawn="1"/>
        </p:nvSpPr>
        <p:spPr bwMode="auto">
          <a:xfrm>
            <a:off x="8823657" y="6597040"/>
            <a:ext cx="3027340" cy="213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236" rIns="0">
            <a:spAutoFit/>
          </a:bodyPr>
          <a:lstStyle/>
          <a:p>
            <a:pPr algn="r" fontAlgn="auto">
              <a:spcBef>
                <a:spcPts val="0"/>
              </a:spcBef>
              <a:spcAft>
                <a:spcPts val="0"/>
              </a:spcAft>
            </a:pPr>
            <a:r>
              <a:rPr lang="en-US" sz="790" b="0" baseline="0" dirty="0">
                <a:solidFill>
                  <a:srgbClr val="000000"/>
                </a:solidFill>
                <a:latin typeface="Arial"/>
                <a:ea typeface="Verdana" pitchFamily="34" charset="0"/>
                <a:cs typeface="Arial" pitchFamily="34" charset="0"/>
              </a:rPr>
              <a:t>Copyright © 2018 HCL Technologies Limited  |  www.hcltech.com</a:t>
            </a:r>
          </a:p>
        </p:txBody>
      </p:sp>
    </p:spTree>
    <p:extLst>
      <p:ext uri="{BB962C8B-B14F-4D97-AF65-F5344CB8AC3E}">
        <p14:creationId xmlns:p14="http://schemas.microsoft.com/office/powerpoint/2010/main" val="588780633"/>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1C88B8"/>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1143000"/>
          </a:xfrm>
          <a:prstGeom prst="rect">
            <a:avLst/>
          </a:prstGeom>
          <a:solidFill>
            <a:srgbClr val="1C88B8"/>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6" name="Rectangle 5"/>
          <p:cNvSpPr/>
          <p:nvPr userDrawn="1"/>
        </p:nvSpPr>
        <p:spPr bwMode="auto">
          <a:xfrm>
            <a:off x="5867400" y="6567054"/>
            <a:ext cx="457200" cy="290946"/>
          </a:xfrm>
          <a:prstGeom prst="rect">
            <a:avLst/>
          </a:prstGeom>
          <a:solidFill>
            <a:srgbClr val="1C88B8"/>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1645931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1C88B8"/>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1143000"/>
          </a:xfrm>
          <a:prstGeom prst="rect">
            <a:avLst/>
          </a:prstGeom>
          <a:solidFill>
            <a:srgbClr val="1C88B8"/>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Arial" charset="0"/>
            </a:endParaRPr>
          </a:p>
        </p:txBody>
      </p:sp>
      <p:sp>
        <p:nvSpPr>
          <p:cNvPr id="6" name="Rectangle 5"/>
          <p:cNvSpPr/>
          <p:nvPr userDrawn="1"/>
        </p:nvSpPr>
        <p:spPr bwMode="auto">
          <a:xfrm>
            <a:off x="5867400" y="6567054"/>
            <a:ext cx="457200" cy="290946"/>
          </a:xfrm>
          <a:prstGeom prst="rect">
            <a:avLst/>
          </a:prstGeom>
          <a:solidFill>
            <a:srgbClr val="1C88B8"/>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5050296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53521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dirty="0"/>
              <a:t>Click to edit Master title style</a:t>
            </a:r>
          </a:p>
        </p:txBody>
      </p:sp>
      <p:sp>
        <p:nvSpPr>
          <p:cNvPr id="3" name="Footer Placeholder 4"/>
          <p:cNvSpPr>
            <a:spLocks noGrp="1"/>
          </p:cNvSpPr>
          <p:nvPr>
            <p:ph type="ftr" sz="quarter" idx="3"/>
          </p:nvPr>
        </p:nvSpPr>
        <p:spPr>
          <a:xfrm>
            <a:off x="4165600" y="6578600"/>
            <a:ext cx="3860800" cy="228600"/>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lumMod val="75000"/>
                    <a:lumOff val="25000"/>
                  </a:schemeClr>
                </a:solidFill>
                <a:latin typeface="Arial" pitchFamily="34" charset="0"/>
                <a:ea typeface="+mn-ea"/>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srgbClr val="000000">
                    <a:lumMod val="75000"/>
                    <a:lumOff val="25000"/>
                  </a:srgbClr>
                </a:solidFill>
                <a:effectLst/>
                <a:uLnTx/>
                <a:uFillTx/>
                <a:latin typeface="Arial" pitchFamily="34" charset="0"/>
                <a:ea typeface="+mn-ea"/>
                <a:cs typeface="Arial" pitchFamily="34" charset="0"/>
              </a:rPr>
              <a:t>IBM &amp; HCL</a:t>
            </a:r>
          </a:p>
        </p:txBody>
      </p:sp>
      <p:sp>
        <p:nvSpPr>
          <p:cNvPr id="4" name="Slide Number Placeholder 5"/>
          <p:cNvSpPr>
            <a:spLocks noGrp="1"/>
          </p:cNvSpPr>
          <p:nvPr>
            <p:ph type="sldNum" sz="quarter" idx="4"/>
          </p:nvPr>
        </p:nvSpPr>
        <p:spPr>
          <a:xfrm>
            <a:off x="9032875" y="6578600"/>
            <a:ext cx="2844800" cy="22860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04040"/>
                </a:solidFill>
                <a:latin typeface="Arial" charset="0"/>
                <a:cs typeface="Arial"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5335EB3-54CA-A841-A2EC-F68EC45E01D4}" type="slidenum">
              <a:rPr kumimoji="0" lang="en-AU" sz="1000" b="0" i="0" u="none" strike="noStrike" kern="1200" cap="none" spc="0" normalizeH="0" baseline="0" noProof="0" smtClean="0">
                <a:ln>
                  <a:noFill/>
                </a:ln>
                <a:solidFill>
                  <a:srgbClr val="404040"/>
                </a:solidFill>
                <a:effectLst/>
                <a:uLnTx/>
                <a:uFillTx/>
                <a:latin typeface="Arial"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AU" sz="1000" b="0" i="0" u="none" strike="noStrike" kern="1200" cap="none" spc="0" normalizeH="0" baseline="0" noProof="0" dirty="0">
              <a:ln>
                <a:noFill/>
              </a:ln>
              <a:solidFill>
                <a:srgbClr val="404040"/>
              </a:solidFill>
              <a:effectLst/>
              <a:uLnTx/>
              <a:uFillTx/>
              <a:latin typeface="Arial" charset="0"/>
              <a:ea typeface="+mn-ea"/>
              <a:cs typeface="Arial" charset="0"/>
            </a:endParaRPr>
          </a:p>
        </p:txBody>
      </p:sp>
    </p:spTree>
    <p:extLst>
      <p:ext uri="{BB962C8B-B14F-4D97-AF65-F5344CB8AC3E}">
        <p14:creationId xmlns:p14="http://schemas.microsoft.com/office/powerpoint/2010/main" val="395252625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grpSp>
        <p:nvGrpSpPr>
          <p:cNvPr id="3" name="Group 82"/>
          <p:cNvGrpSpPr>
            <a:grpSpLocks/>
          </p:cNvGrpSpPr>
          <p:nvPr userDrawn="1"/>
        </p:nvGrpSpPr>
        <p:grpSpPr bwMode="auto">
          <a:xfrm>
            <a:off x="4667251" y="5853116"/>
            <a:ext cx="2859616" cy="438149"/>
            <a:chOff x="3533775" y="5853113"/>
            <a:chExt cx="2144713" cy="438150"/>
          </a:xfrm>
        </p:grpSpPr>
        <p:sp>
          <p:nvSpPr>
            <p:cNvPr id="4" name="Freeform 74"/>
            <p:cNvSpPr>
              <a:spLocks/>
            </p:cNvSpPr>
            <p:nvPr userDrawn="1"/>
          </p:nvSpPr>
          <p:spPr bwMode="auto">
            <a:xfrm>
              <a:off x="4043363" y="5999163"/>
              <a:ext cx="187325" cy="149225"/>
            </a:xfrm>
            <a:custGeom>
              <a:avLst/>
              <a:gdLst>
                <a:gd name="T0" fmla="*/ 2147483647 w 60"/>
                <a:gd name="T1" fmla="*/ 0 h 47"/>
                <a:gd name="T2" fmla="*/ 2147483647 w 60"/>
                <a:gd name="T3" fmla="*/ 2147483647 h 47"/>
                <a:gd name="T4" fmla="*/ 2147483647 w 60"/>
                <a:gd name="T5" fmla="*/ 2147483647 h 47"/>
                <a:gd name="T6" fmla="*/ 2147483647 w 60"/>
                <a:gd name="T7" fmla="*/ 2147483647 h 47"/>
                <a:gd name="T8" fmla="*/ 2147483647 w 60"/>
                <a:gd name="T9" fmla="*/ 2147483647 h 47"/>
                <a:gd name="T10" fmla="*/ 2147483647 w 60"/>
                <a:gd name="T11" fmla="*/ 2147483647 h 47"/>
                <a:gd name="T12" fmla="*/ 2147483647 w 60"/>
                <a:gd name="T13" fmla="*/ 2147483647 h 47"/>
                <a:gd name="T14" fmla="*/ 2147483647 w 60"/>
                <a:gd name="T15" fmla="*/ 2147483647 h 47"/>
                <a:gd name="T16" fmla="*/ 2147483647 w 60"/>
                <a:gd name="T17" fmla="*/ 2147483647 h 47"/>
                <a:gd name="T18" fmla="*/ 0 w 60"/>
                <a:gd name="T19" fmla="*/ 0 h 47"/>
                <a:gd name="T20" fmla="*/ 2147483647 w 60"/>
                <a:gd name="T21" fmla="*/ 0 h 47"/>
                <a:gd name="T22" fmla="*/ 2147483647 w 60"/>
                <a:gd name="T23" fmla="*/ 2147483647 h 47"/>
                <a:gd name="T24" fmla="*/ 2147483647 w 60"/>
                <a:gd name="T25" fmla="*/ 2147483647 h 47"/>
                <a:gd name="T26" fmla="*/ 2147483647 w 60"/>
                <a:gd name="T27" fmla="*/ 2147483647 h 47"/>
                <a:gd name="T28" fmla="*/ 2147483647 w 60"/>
                <a:gd name="T29" fmla="*/ 2147483647 h 47"/>
                <a:gd name="T30" fmla="*/ 2147483647 w 60"/>
                <a:gd name="T31" fmla="*/ 2147483647 h 47"/>
                <a:gd name="T32" fmla="*/ 2147483647 w 60"/>
                <a:gd name="T33" fmla="*/ 2147483647 h 47"/>
                <a:gd name="T34" fmla="*/ 2147483647 w 60"/>
                <a:gd name="T35" fmla="*/ 2147483647 h 47"/>
                <a:gd name="T36" fmla="*/ 2147483647 w 60"/>
                <a:gd name="T37" fmla="*/ 2147483647 h 47"/>
                <a:gd name="T38" fmla="*/ 2147483647 w 60"/>
                <a:gd name="T39" fmla="*/ 2147483647 h 47"/>
                <a:gd name="T40" fmla="*/ 2147483647 w 60"/>
                <a:gd name="T41" fmla="*/ 2147483647 h 47"/>
                <a:gd name="T42" fmla="*/ 2147483647 w 60"/>
                <a:gd name="T43" fmla="*/ 0 h 47"/>
                <a:gd name="T44" fmla="*/ 2147483647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 name="Freeform 75"/>
            <p:cNvSpPr>
              <a:spLocks noEditPoints="1"/>
            </p:cNvSpPr>
            <p:nvPr userDrawn="1"/>
          </p:nvSpPr>
          <p:spPr bwMode="auto">
            <a:xfrm>
              <a:off x="4219575" y="5999163"/>
              <a:ext cx="136525" cy="149225"/>
            </a:xfrm>
            <a:custGeom>
              <a:avLst/>
              <a:gdLst>
                <a:gd name="T0" fmla="*/ 2147483647 w 43"/>
                <a:gd name="T1" fmla="*/ 2147483647 h 47"/>
                <a:gd name="T2" fmla="*/ 2147483647 w 43"/>
                <a:gd name="T3" fmla="*/ 2147483647 h 47"/>
                <a:gd name="T4" fmla="*/ 2147483647 w 43"/>
                <a:gd name="T5" fmla="*/ 2147483647 h 47"/>
                <a:gd name="T6" fmla="*/ 0 w 43"/>
                <a:gd name="T7" fmla="*/ 2147483647 h 47"/>
                <a:gd name="T8" fmla="*/ 2147483647 w 43"/>
                <a:gd name="T9" fmla="*/ 0 h 47"/>
                <a:gd name="T10" fmla="*/ 2147483647 w 43"/>
                <a:gd name="T11" fmla="*/ 0 h 47"/>
                <a:gd name="T12" fmla="*/ 2147483647 w 43"/>
                <a:gd name="T13" fmla="*/ 2147483647 h 47"/>
                <a:gd name="T14" fmla="*/ 2147483647 w 43"/>
                <a:gd name="T15" fmla="*/ 2147483647 h 47"/>
                <a:gd name="T16" fmla="*/ 2147483647 w 43"/>
                <a:gd name="T17" fmla="*/ 2147483647 h 47"/>
                <a:gd name="T18" fmla="*/ 2147483647 w 43"/>
                <a:gd name="T19" fmla="*/ 2147483647 h 47"/>
                <a:gd name="T20" fmla="*/ 2147483647 w 43"/>
                <a:gd name="T21" fmla="*/ 2147483647 h 47"/>
                <a:gd name="T22" fmla="*/ 2147483647 w 43"/>
                <a:gd name="T23" fmla="*/ 2147483647 h 47"/>
                <a:gd name="T24" fmla="*/ 2147483647 w 43"/>
                <a:gd name="T25" fmla="*/ 2147483647 h 47"/>
                <a:gd name="T26" fmla="*/ 2147483647 w 43"/>
                <a:gd name="T27" fmla="*/ 2147483647 h 47"/>
                <a:gd name="T28" fmla="*/ 2147483647 w 43"/>
                <a:gd name="T29" fmla="*/ 2147483647 h 47"/>
                <a:gd name="T30" fmla="*/ 2147483647 w 43"/>
                <a:gd name="T31" fmla="*/ 2147483647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 name="Freeform 76"/>
            <p:cNvSpPr>
              <a:spLocks/>
            </p:cNvSpPr>
            <p:nvPr userDrawn="1"/>
          </p:nvSpPr>
          <p:spPr bwMode="auto">
            <a:xfrm>
              <a:off x="4346575" y="5999163"/>
              <a:ext cx="109538" cy="149225"/>
            </a:xfrm>
            <a:custGeom>
              <a:avLst/>
              <a:gdLst>
                <a:gd name="T0" fmla="*/ 2147483647 w 82"/>
                <a:gd name="T1" fmla="*/ 0 h 111"/>
                <a:gd name="T2" fmla="*/ 2147483647 w 82"/>
                <a:gd name="T3" fmla="*/ 2147483647 h 111"/>
                <a:gd name="T4" fmla="*/ 2147483647 w 82"/>
                <a:gd name="T5" fmla="*/ 2147483647 h 111"/>
                <a:gd name="T6" fmla="*/ 2147483647 w 82"/>
                <a:gd name="T7" fmla="*/ 2147483647 h 111"/>
                <a:gd name="T8" fmla="*/ 2147483647 w 82"/>
                <a:gd name="T9" fmla="*/ 2147483647 h 111"/>
                <a:gd name="T10" fmla="*/ 2147483647 w 82"/>
                <a:gd name="T11" fmla="*/ 2147483647 h 111"/>
                <a:gd name="T12" fmla="*/ 0 w 82"/>
                <a:gd name="T13" fmla="*/ 2147483647 h 111"/>
                <a:gd name="T14" fmla="*/ 0 w 82"/>
                <a:gd name="T15" fmla="*/ 0 h 111"/>
                <a:gd name="T16" fmla="*/ 2147483647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 name="Freeform 77"/>
            <p:cNvSpPr>
              <a:spLocks/>
            </p:cNvSpPr>
            <p:nvPr userDrawn="1"/>
          </p:nvSpPr>
          <p:spPr bwMode="auto">
            <a:xfrm>
              <a:off x="4462463" y="5995988"/>
              <a:ext cx="131762" cy="153987"/>
            </a:xfrm>
            <a:custGeom>
              <a:avLst/>
              <a:gdLst>
                <a:gd name="T0" fmla="*/ 2147483647 w 42"/>
                <a:gd name="T1" fmla="*/ 2147483647 h 49"/>
                <a:gd name="T2" fmla="*/ 2147483647 w 42"/>
                <a:gd name="T3" fmla="*/ 2147483647 h 49"/>
                <a:gd name="T4" fmla="*/ 2147483647 w 42"/>
                <a:gd name="T5" fmla="*/ 2147483647 h 49"/>
                <a:gd name="T6" fmla="*/ 2147483647 w 42"/>
                <a:gd name="T7" fmla="*/ 2147483647 h 49"/>
                <a:gd name="T8" fmla="*/ 2147483647 w 42"/>
                <a:gd name="T9" fmla="*/ 2147483647 h 49"/>
                <a:gd name="T10" fmla="*/ 2147483647 w 42"/>
                <a:gd name="T11" fmla="*/ 2147483647 h 49"/>
                <a:gd name="T12" fmla="*/ 2147483647 w 42"/>
                <a:gd name="T13" fmla="*/ 2147483647 h 49"/>
                <a:gd name="T14" fmla="*/ 0 w 42"/>
                <a:gd name="T15" fmla="*/ 2147483647 h 49"/>
                <a:gd name="T16" fmla="*/ 2147483647 w 42"/>
                <a:gd name="T17" fmla="*/ 0 h 49"/>
                <a:gd name="T18" fmla="*/ 2147483647 w 42"/>
                <a:gd name="T19" fmla="*/ 2147483647 h 49"/>
                <a:gd name="T20" fmla="*/ 2147483647 w 42"/>
                <a:gd name="T21" fmla="*/ 214748364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 name="Freeform 78"/>
            <p:cNvSpPr>
              <a:spLocks/>
            </p:cNvSpPr>
            <p:nvPr userDrawn="1"/>
          </p:nvSpPr>
          <p:spPr bwMode="auto">
            <a:xfrm>
              <a:off x="4618038" y="5999163"/>
              <a:ext cx="109537" cy="149225"/>
            </a:xfrm>
            <a:custGeom>
              <a:avLst/>
              <a:gdLst>
                <a:gd name="T0" fmla="*/ 2147483647 w 82"/>
                <a:gd name="T1" fmla="*/ 0 h 111"/>
                <a:gd name="T2" fmla="*/ 2147483647 w 82"/>
                <a:gd name="T3" fmla="*/ 2147483647 h 111"/>
                <a:gd name="T4" fmla="*/ 2147483647 w 82"/>
                <a:gd name="T5" fmla="*/ 2147483647 h 111"/>
                <a:gd name="T6" fmla="*/ 2147483647 w 82"/>
                <a:gd name="T7" fmla="*/ 2147483647 h 111"/>
                <a:gd name="T8" fmla="*/ 2147483647 w 82"/>
                <a:gd name="T9" fmla="*/ 2147483647 h 111"/>
                <a:gd name="T10" fmla="*/ 2147483647 w 82"/>
                <a:gd name="T11" fmla="*/ 2147483647 h 111"/>
                <a:gd name="T12" fmla="*/ 0 w 82"/>
                <a:gd name="T13" fmla="*/ 2147483647 h 111"/>
                <a:gd name="T14" fmla="*/ 0 w 82"/>
                <a:gd name="T15" fmla="*/ 0 h 111"/>
                <a:gd name="T16" fmla="*/ 2147483647 w 82"/>
                <a:gd name="T17" fmla="*/ 0 h 111"/>
                <a:gd name="T18" fmla="*/ 2147483647 w 82"/>
                <a:gd name="T19" fmla="*/ 2147483647 h 111"/>
                <a:gd name="T20" fmla="*/ 2147483647 w 82"/>
                <a:gd name="T21" fmla="*/ 2147483647 h 111"/>
                <a:gd name="T22" fmla="*/ 2147483647 w 82"/>
                <a:gd name="T23" fmla="*/ 0 h 111"/>
                <a:gd name="T24" fmla="*/ 2147483647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9" name="Freeform 79"/>
            <p:cNvSpPr>
              <a:spLocks/>
            </p:cNvSpPr>
            <p:nvPr userDrawn="1"/>
          </p:nvSpPr>
          <p:spPr bwMode="auto">
            <a:xfrm>
              <a:off x="4795838" y="5999163"/>
              <a:ext cx="111125" cy="149225"/>
            </a:xfrm>
            <a:custGeom>
              <a:avLst/>
              <a:gdLst>
                <a:gd name="T0" fmla="*/ 2147483647 w 83"/>
                <a:gd name="T1" fmla="*/ 0 h 111"/>
                <a:gd name="T2" fmla="*/ 2147483647 w 83"/>
                <a:gd name="T3" fmla="*/ 2147483647 h 111"/>
                <a:gd name="T4" fmla="*/ 2147483647 w 83"/>
                <a:gd name="T5" fmla="*/ 2147483647 h 111"/>
                <a:gd name="T6" fmla="*/ 2147483647 w 83"/>
                <a:gd name="T7" fmla="*/ 2147483647 h 111"/>
                <a:gd name="T8" fmla="*/ 2147483647 w 83"/>
                <a:gd name="T9" fmla="*/ 2147483647 h 111"/>
                <a:gd name="T10" fmla="*/ 2147483647 w 83"/>
                <a:gd name="T11" fmla="*/ 2147483647 h 111"/>
                <a:gd name="T12" fmla="*/ 0 w 83"/>
                <a:gd name="T13" fmla="*/ 2147483647 h 111"/>
                <a:gd name="T14" fmla="*/ 0 w 83"/>
                <a:gd name="T15" fmla="*/ 0 h 111"/>
                <a:gd name="T16" fmla="*/ 214748364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 name="Freeform 80"/>
            <p:cNvSpPr>
              <a:spLocks/>
            </p:cNvSpPr>
            <p:nvPr userDrawn="1"/>
          </p:nvSpPr>
          <p:spPr bwMode="auto">
            <a:xfrm>
              <a:off x="4929188" y="5999163"/>
              <a:ext cx="109537" cy="149225"/>
            </a:xfrm>
            <a:custGeom>
              <a:avLst/>
              <a:gdLst>
                <a:gd name="T0" fmla="*/ 2147483647 w 82"/>
                <a:gd name="T1" fmla="*/ 0 h 111"/>
                <a:gd name="T2" fmla="*/ 2147483647 w 82"/>
                <a:gd name="T3" fmla="*/ 2147483647 h 111"/>
                <a:gd name="T4" fmla="*/ 2147483647 w 82"/>
                <a:gd name="T5" fmla="*/ 2147483647 h 111"/>
                <a:gd name="T6" fmla="*/ 2147483647 w 82"/>
                <a:gd name="T7" fmla="*/ 2147483647 h 111"/>
                <a:gd name="T8" fmla="*/ 2147483647 w 82"/>
                <a:gd name="T9" fmla="*/ 2147483647 h 111"/>
                <a:gd name="T10" fmla="*/ 2147483647 w 82"/>
                <a:gd name="T11" fmla="*/ 2147483647 h 111"/>
                <a:gd name="T12" fmla="*/ 0 w 82"/>
                <a:gd name="T13" fmla="*/ 2147483647 h 111"/>
                <a:gd name="T14" fmla="*/ 0 w 82"/>
                <a:gd name="T15" fmla="*/ 0 h 111"/>
                <a:gd name="T16" fmla="*/ 2147483647 w 82"/>
                <a:gd name="T17" fmla="*/ 0 h 111"/>
                <a:gd name="T18" fmla="*/ 2147483647 w 82"/>
                <a:gd name="T19" fmla="*/ 2147483647 h 111"/>
                <a:gd name="T20" fmla="*/ 2147483647 w 82"/>
                <a:gd name="T21" fmla="*/ 2147483647 h 111"/>
                <a:gd name="T22" fmla="*/ 2147483647 w 82"/>
                <a:gd name="T23" fmla="*/ 0 h 111"/>
                <a:gd name="T24" fmla="*/ 2147483647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 name="Freeform 81"/>
            <p:cNvSpPr>
              <a:spLocks/>
            </p:cNvSpPr>
            <p:nvPr userDrawn="1"/>
          </p:nvSpPr>
          <p:spPr bwMode="auto">
            <a:xfrm>
              <a:off x="5073650" y="5999163"/>
              <a:ext cx="95250" cy="149225"/>
            </a:xfrm>
            <a:custGeom>
              <a:avLst/>
              <a:gdLst>
                <a:gd name="T0" fmla="*/ 2147483647 w 71"/>
                <a:gd name="T1" fmla="*/ 2147483647 h 111"/>
                <a:gd name="T2" fmla="*/ 2147483647 w 71"/>
                <a:gd name="T3" fmla="*/ 2147483647 h 111"/>
                <a:gd name="T4" fmla="*/ 0 w 71"/>
                <a:gd name="T5" fmla="*/ 2147483647 h 111"/>
                <a:gd name="T6" fmla="*/ 0 w 71"/>
                <a:gd name="T7" fmla="*/ 0 h 111"/>
                <a:gd name="T8" fmla="*/ 2147483647 w 71"/>
                <a:gd name="T9" fmla="*/ 0 h 111"/>
                <a:gd name="T10" fmla="*/ 2147483647 w 71"/>
                <a:gd name="T11" fmla="*/ 2147483647 h 111"/>
                <a:gd name="T12" fmla="*/ 2147483647 w 71"/>
                <a:gd name="T13" fmla="*/ 2147483647 h 111"/>
                <a:gd name="T14" fmla="*/ 2147483647 w 71"/>
                <a:gd name="T15" fmla="*/ 2147483647 h 111"/>
                <a:gd name="T16" fmla="*/ 2147483647 w 71"/>
                <a:gd name="T17" fmla="*/ 2147483647 h 111"/>
                <a:gd name="T18" fmla="*/ 2147483647 w 71"/>
                <a:gd name="T19" fmla="*/ 2147483647 h 111"/>
                <a:gd name="T20" fmla="*/ 2147483647 w 71"/>
                <a:gd name="T21" fmla="*/ 2147483647 h 111"/>
                <a:gd name="T22" fmla="*/ 2147483647 w 71"/>
                <a:gd name="T23" fmla="*/ 2147483647 h 111"/>
                <a:gd name="T24" fmla="*/ 2147483647 w 71"/>
                <a:gd name="T25" fmla="*/ 2147483647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 name="Freeform 82"/>
            <p:cNvSpPr>
              <a:spLocks/>
            </p:cNvSpPr>
            <p:nvPr userDrawn="1"/>
          </p:nvSpPr>
          <p:spPr bwMode="auto">
            <a:xfrm>
              <a:off x="5245100" y="5999163"/>
              <a:ext cx="95250" cy="149225"/>
            </a:xfrm>
            <a:custGeom>
              <a:avLst/>
              <a:gdLst>
                <a:gd name="T0" fmla="*/ 2147483647 w 71"/>
                <a:gd name="T1" fmla="*/ 2147483647 h 111"/>
                <a:gd name="T2" fmla="*/ 2147483647 w 71"/>
                <a:gd name="T3" fmla="*/ 2147483647 h 111"/>
                <a:gd name="T4" fmla="*/ 2147483647 w 71"/>
                <a:gd name="T5" fmla="*/ 2147483647 h 111"/>
                <a:gd name="T6" fmla="*/ 2147483647 w 71"/>
                <a:gd name="T7" fmla="*/ 2147483647 h 111"/>
                <a:gd name="T8" fmla="*/ 2147483647 w 71"/>
                <a:gd name="T9" fmla="*/ 2147483647 h 111"/>
                <a:gd name="T10" fmla="*/ 2147483647 w 71"/>
                <a:gd name="T11" fmla="*/ 2147483647 h 111"/>
                <a:gd name="T12" fmla="*/ 0 w 71"/>
                <a:gd name="T13" fmla="*/ 2147483647 h 111"/>
                <a:gd name="T14" fmla="*/ 0 w 71"/>
                <a:gd name="T15" fmla="*/ 0 h 111"/>
                <a:gd name="T16" fmla="*/ 2147483647 w 71"/>
                <a:gd name="T17" fmla="*/ 0 h 111"/>
                <a:gd name="T18" fmla="*/ 2147483647 w 71"/>
                <a:gd name="T19" fmla="*/ 2147483647 h 111"/>
                <a:gd name="T20" fmla="*/ 2147483647 w 71"/>
                <a:gd name="T21" fmla="*/ 2147483647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4" name="Freeform 84"/>
            <p:cNvSpPr>
              <a:spLocks/>
            </p:cNvSpPr>
            <p:nvPr userDrawn="1"/>
          </p:nvSpPr>
          <p:spPr bwMode="auto">
            <a:xfrm>
              <a:off x="5426075" y="5999163"/>
              <a:ext cx="96838" cy="149225"/>
            </a:xfrm>
            <a:custGeom>
              <a:avLst/>
              <a:gdLst>
                <a:gd name="T0" fmla="*/ 2147483647 w 73"/>
                <a:gd name="T1" fmla="*/ 2147483647 h 111"/>
                <a:gd name="T2" fmla="*/ 2147483647 w 73"/>
                <a:gd name="T3" fmla="*/ 2147483647 h 111"/>
                <a:gd name="T4" fmla="*/ 0 w 73"/>
                <a:gd name="T5" fmla="*/ 2147483647 h 111"/>
                <a:gd name="T6" fmla="*/ 0 w 73"/>
                <a:gd name="T7" fmla="*/ 0 h 111"/>
                <a:gd name="T8" fmla="*/ 2147483647 w 73"/>
                <a:gd name="T9" fmla="*/ 0 h 111"/>
                <a:gd name="T10" fmla="*/ 2147483647 w 73"/>
                <a:gd name="T11" fmla="*/ 2147483647 h 111"/>
                <a:gd name="T12" fmla="*/ 2147483647 w 73"/>
                <a:gd name="T13" fmla="*/ 2147483647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5" name="Freeform 85"/>
            <p:cNvSpPr>
              <a:spLocks/>
            </p:cNvSpPr>
            <p:nvPr userDrawn="1"/>
          </p:nvSpPr>
          <p:spPr bwMode="auto">
            <a:xfrm>
              <a:off x="5541963" y="5999163"/>
              <a:ext cx="136525" cy="149225"/>
            </a:xfrm>
            <a:custGeom>
              <a:avLst/>
              <a:gdLst>
                <a:gd name="T0" fmla="*/ 2147483647 w 43"/>
                <a:gd name="T1" fmla="*/ 0 h 47"/>
                <a:gd name="T2" fmla="*/ 2147483647 w 43"/>
                <a:gd name="T3" fmla="*/ 2147483647 h 47"/>
                <a:gd name="T4" fmla="*/ 2147483647 w 43"/>
                <a:gd name="T5" fmla="*/ 2147483647 h 47"/>
                <a:gd name="T6" fmla="*/ 2147483647 w 43"/>
                <a:gd name="T7" fmla="*/ 2147483647 h 47"/>
                <a:gd name="T8" fmla="*/ 2147483647 w 43"/>
                <a:gd name="T9" fmla="*/ 2147483647 h 47"/>
                <a:gd name="T10" fmla="*/ 2147483647 w 43"/>
                <a:gd name="T11" fmla="*/ 2147483647 h 47"/>
                <a:gd name="T12" fmla="*/ 2147483647 w 43"/>
                <a:gd name="T13" fmla="*/ 2147483647 h 47"/>
                <a:gd name="T14" fmla="*/ 2147483647 w 43"/>
                <a:gd name="T15" fmla="*/ 2147483647 h 47"/>
                <a:gd name="T16" fmla="*/ 2147483647 w 43"/>
                <a:gd name="T17" fmla="*/ 2147483647 h 47"/>
                <a:gd name="T18" fmla="*/ 2147483647 w 43"/>
                <a:gd name="T19" fmla="*/ 2147483647 h 47"/>
                <a:gd name="T20" fmla="*/ 2147483647 w 43"/>
                <a:gd name="T21" fmla="*/ 2147483647 h 47"/>
                <a:gd name="T22" fmla="*/ 2147483647 w 43"/>
                <a:gd name="T23" fmla="*/ 2147483647 h 47"/>
                <a:gd name="T24" fmla="*/ 2147483647 w 43"/>
                <a:gd name="T25" fmla="*/ 2147483647 h 47"/>
                <a:gd name="T26" fmla="*/ 2147483647 w 43"/>
                <a:gd name="T27" fmla="*/ 2147483647 h 47"/>
                <a:gd name="T28" fmla="*/ 0 w 43"/>
                <a:gd name="T29" fmla="*/ 2147483647 h 47"/>
                <a:gd name="T30" fmla="*/ 0 w 43"/>
                <a:gd name="T31" fmla="*/ 0 h 47"/>
                <a:gd name="T32" fmla="*/ 2147483647 w 43"/>
                <a:gd name="T33" fmla="*/ 0 h 47"/>
                <a:gd name="T34" fmla="*/ 2147483647 w 43"/>
                <a:gd name="T35" fmla="*/ 2147483647 h 47"/>
                <a:gd name="T36" fmla="*/ 2147483647 w 43"/>
                <a:gd name="T37" fmla="*/ 2147483647 h 47"/>
                <a:gd name="T38" fmla="*/ 2147483647 w 43"/>
                <a:gd name="T39" fmla="*/ 2147483647 h 47"/>
                <a:gd name="T40" fmla="*/ 2147483647 w 43"/>
                <a:gd name="T41" fmla="*/ 2147483647 h 47"/>
                <a:gd name="T42" fmla="*/ 2147483647 w 43"/>
                <a:gd name="T43" fmla="*/ 0 h 47"/>
                <a:gd name="T44" fmla="*/ 2147483647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7" name="Freeform 87"/>
            <p:cNvSpPr>
              <a:spLocks/>
            </p:cNvSpPr>
            <p:nvPr userDrawn="1"/>
          </p:nvSpPr>
          <p:spPr bwMode="auto">
            <a:xfrm>
              <a:off x="3714750" y="5926138"/>
              <a:ext cx="141288" cy="290512"/>
            </a:xfrm>
            <a:custGeom>
              <a:avLst/>
              <a:gdLst>
                <a:gd name="T0" fmla="*/ 0 w 106"/>
                <a:gd name="T1" fmla="*/ 2147483647 h 218"/>
                <a:gd name="T2" fmla="*/ 0 w 106"/>
                <a:gd name="T3" fmla="*/ 0 h 218"/>
                <a:gd name="T4" fmla="*/ 2147483647 w 106"/>
                <a:gd name="T5" fmla="*/ 2147483647 h 218"/>
                <a:gd name="T6" fmla="*/ 0 w 106"/>
                <a:gd name="T7" fmla="*/ 2147483647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18" name="AutoShape 72">
            <a:hlinkClick r:id="rId2"/>
          </p:cNvPr>
          <p:cNvSpPr>
            <a:spLocks noChangeAspect="1" noChangeArrowheads="1" noTextEdit="1"/>
          </p:cNvSpPr>
          <p:nvPr userDrawn="1"/>
        </p:nvSpPr>
        <p:spPr bwMode="auto">
          <a:xfrm>
            <a:off x="4519089" y="5821365"/>
            <a:ext cx="315383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03" tIns="54400" rIns="108803" bIns="544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grpSp>
        <p:nvGrpSpPr>
          <p:cNvPr id="19" name="Group 30"/>
          <p:cNvGrpSpPr>
            <a:grpSpLocks/>
          </p:cNvGrpSpPr>
          <p:nvPr userDrawn="1"/>
        </p:nvGrpSpPr>
        <p:grpSpPr bwMode="auto">
          <a:xfrm>
            <a:off x="4502155" y="822328"/>
            <a:ext cx="3187700" cy="365125"/>
            <a:chOff x="3427413" y="822325"/>
            <a:chExt cx="2390775" cy="365125"/>
          </a:xfrm>
        </p:grpSpPr>
        <p:sp>
          <p:nvSpPr>
            <p:cNvPr id="20" name="Freeform 7"/>
            <p:cNvSpPr>
              <a:spLocks/>
            </p:cNvSpPr>
            <p:nvPr userDrawn="1"/>
          </p:nvSpPr>
          <p:spPr bwMode="auto">
            <a:xfrm>
              <a:off x="3427413" y="847725"/>
              <a:ext cx="917575" cy="320675"/>
            </a:xfrm>
            <a:custGeom>
              <a:avLst/>
              <a:gdLst>
                <a:gd name="T0" fmla="*/ 0 w 578"/>
                <a:gd name="T1" fmla="*/ 2147483647 h 202"/>
                <a:gd name="T2" fmla="*/ 2147483647 w 578"/>
                <a:gd name="T3" fmla="*/ 2147483647 h 202"/>
                <a:gd name="T4" fmla="*/ 2147483647 w 578"/>
                <a:gd name="T5" fmla="*/ 2147483647 h 202"/>
                <a:gd name="T6" fmla="*/ 2147483647 w 578"/>
                <a:gd name="T7" fmla="*/ 2147483647 h 202"/>
                <a:gd name="T8" fmla="*/ 2147483647 w 578"/>
                <a:gd name="T9" fmla="*/ 2147483647 h 202"/>
                <a:gd name="T10" fmla="*/ 2147483647 w 578"/>
                <a:gd name="T11" fmla="*/ 2147483647 h 202"/>
                <a:gd name="T12" fmla="*/ 2147483647 w 578"/>
                <a:gd name="T13" fmla="*/ 0 h 202"/>
                <a:gd name="T14" fmla="*/ 2147483647 w 578"/>
                <a:gd name="T15" fmla="*/ 0 h 202"/>
                <a:gd name="T16" fmla="*/ 2147483647 w 578"/>
                <a:gd name="T17" fmla="*/ 2147483647 h 202"/>
                <a:gd name="T18" fmla="*/ 2147483647 w 578"/>
                <a:gd name="T19" fmla="*/ 2147483647 h 202"/>
                <a:gd name="T20" fmla="*/ 2147483647 w 578"/>
                <a:gd name="T21" fmla="*/ 0 h 202"/>
                <a:gd name="T22" fmla="*/ 2147483647 w 578"/>
                <a:gd name="T23" fmla="*/ 0 h 202"/>
                <a:gd name="T24" fmla="*/ 0 w 578"/>
                <a:gd name="T25" fmla="*/ 2147483647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1" name="Freeform 8"/>
            <p:cNvSpPr>
              <a:spLocks/>
            </p:cNvSpPr>
            <p:nvPr userDrawn="1"/>
          </p:nvSpPr>
          <p:spPr bwMode="auto">
            <a:xfrm>
              <a:off x="4300538" y="822325"/>
              <a:ext cx="866775" cy="365125"/>
            </a:xfrm>
            <a:custGeom>
              <a:avLst/>
              <a:gdLst>
                <a:gd name="T0" fmla="*/ 2147483647 w 273"/>
                <a:gd name="T1" fmla="*/ 2147483647 h 115"/>
                <a:gd name="T2" fmla="*/ 2147483647 w 273"/>
                <a:gd name="T3" fmla="*/ 2147483647 h 115"/>
                <a:gd name="T4" fmla="*/ 2147483647 w 273"/>
                <a:gd name="T5" fmla="*/ 2147483647 h 115"/>
                <a:gd name="T6" fmla="*/ 2147483647 w 273"/>
                <a:gd name="T7" fmla="*/ 2147483647 h 115"/>
                <a:gd name="T8" fmla="*/ 2147483647 w 273"/>
                <a:gd name="T9" fmla="*/ 2147483647 h 115"/>
                <a:gd name="T10" fmla="*/ 2147483647 w 273"/>
                <a:gd name="T11" fmla="*/ 2147483647 h 115"/>
                <a:gd name="T12" fmla="*/ 2147483647 w 273"/>
                <a:gd name="T13" fmla="*/ 2147483647 h 115"/>
                <a:gd name="T14" fmla="*/ 2147483647 w 273"/>
                <a:gd name="T15" fmla="*/ 2147483647 h 115"/>
                <a:gd name="T16" fmla="*/ 2147483647 w 273"/>
                <a:gd name="T17" fmla="*/ 2147483647 h 115"/>
                <a:gd name="T18" fmla="*/ 2147483647 w 273"/>
                <a:gd name="T19" fmla="*/ 2147483647 h 115"/>
                <a:gd name="T20" fmla="*/ 2147483647 w 273"/>
                <a:gd name="T21" fmla="*/ 2147483647 h 115"/>
                <a:gd name="T22" fmla="*/ 2147483647 w 273"/>
                <a:gd name="T23" fmla="*/ 2147483647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2" name="Freeform 9"/>
            <p:cNvSpPr>
              <a:spLocks/>
            </p:cNvSpPr>
            <p:nvPr userDrawn="1"/>
          </p:nvSpPr>
          <p:spPr bwMode="auto">
            <a:xfrm>
              <a:off x="5148263" y="847725"/>
              <a:ext cx="669925" cy="320675"/>
            </a:xfrm>
            <a:custGeom>
              <a:avLst/>
              <a:gdLst>
                <a:gd name="T0" fmla="*/ 2147483647 w 422"/>
                <a:gd name="T1" fmla="*/ 0 h 202"/>
                <a:gd name="T2" fmla="*/ 2147483647 w 422"/>
                <a:gd name="T3" fmla="*/ 2147483647 h 202"/>
                <a:gd name="T4" fmla="*/ 2147483647 w 422"/>
                <a:gd name="T5" fmla="*/ 2147483647 h 202"/>
                <a:gd name="T6" fmla="*/ 2147483647 w 422"/>
                <a:gd name="T7" fmla="*/ 2147483647 h 202"/>
                <a:gd name="T8" fmla="*/ 0 w 422"/>
                <a:gd name="T9" fmla="*/ 2147483647 h 202"/>
                <a:gd name="T10" fmla="*/ 2147483647 w 422"/>
                <a:gd name="T11" fmla="*/ 0 h 202"/>
                <a:gd name="T12" fmla="*/ 2147483647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grpSp>
      <p:grpSp>
        <p:nvGrpSpPr>
          <p:cNvPr id="23" name="Group 35"/>
          <p:cNvGrpSpPr>
            <a:grpSpLocks noChangeAspect="1"/>
          </p:cNvGrpSpPr>
          <p:nvPr userDrawn="1"/>
        </p:nvGrpSpPr>
        <p:grpSpPr bwMode="auto">
          <a:xfrm>
            <a:off x="3780367" y="2514602"/>
            <a:ext cx="4631267" cy="744537"/>
            <a:chOff x="2074863" y="2641600"/>
            <a:chExt cx="4953000" cy="1060450"/>
          </a:xfrm>
        </p:grpSpPr>
        <p:sp>
          <p:nvSpPr>
            <p:cNvPr id="24" name="Freeform 35"/>
            <p:cNvSpPr>
              <a:spLocks noEditPoints="1"/>
            </p:cNvSpPr>
            <p:nvPr userDrawn="1"/>
          </p:nvSpPr>
          <p:spPr bwMode="auto">
            <a:xfrm>
              <a:off x="3027363" y="3448050"/>
              <a:ext cx="111125" cy="149225"/>
            </a:xfrm>
            <a:custGeom>
              <a:avLst/>
              <a:gdLst>
                <a:gd name="T0" fmla="*/ 2147483647 w 35"/>
                <a:gd name="T1" fmla="*/ 0 h 47"/>
                <a:gd name="T2" fmla="*/ 2147483647 w 35"/>
                <a:gd name="T3" fmla="*/ 2147483647 h 47"/>
                <a:gd name="T4" fmla="*/ 2147483647 w 35"/>
                <a:gd name="T5" fmla="*/ 2147483647 h 47"/>
                <a:gd name="T6" fmla="*/ 2147483647 w 35"/>
                <a:gd name="T7" fmla="*/ 2147483647 h 47"/>
                <a:gd name="T8" fmla="*/ 2147483647 w 35"/>
                <a:gd name="T9" fmla="*/ 2147483647 h 47"/>
                <a:gd name="T10" fmla="*/ 2147483647 w 35"/>
                <a:gd name="T11" fmla="*/ 2147483647 h 47"/>
                <a:gd name="T12" fmla="*/ 0 w 35"/>
                <a:gd name="T13" fmla="*/ 2147483647 h 47"/>
                <a:gd name="T14" fmla="*/ 0 w 35"/>
                <a:gd name="T15" fmla="*/ 0 h 47"/>
                <a:gd name="T16" fmla="*/ 2147483647 w 35"/>
                <a:gd name="T17" fmla="*/ 0 h 47"/>
                <a:gd name="T18" fmla="*/ 2147483647 w 35"/>
                <a:gd name="T19" fmla="*/ 2147483647 h 47"/>
                <a:gd name="T20" fmla="*/ 2147483647 w 35"/>
                <a:gd name="T21" fmla="*/ 2147483647 h 47"/>
                <a:gd name="T22" fmla="*/ 2147483647 w 35"/>
                <a:gd name="T23" fmla="*/ 2147483647 h 47"/>
                <a:gd name="T24" fmla="*/ 2147483647 w 35"/>
                <a:gd name="T25" fmla="*/ 2147483647 h 47"/>
                <a:gd name="T26" fmla="*/ 2147483647 w 35"/>
                <a:gd name="T27" fmla="*/ 2147483647 h 47"/>
                <a:gd name="T28" fmla="*/ 2147483647 w 35"/>
                <a:gd name="T29" fmla="*/ 2147483647 h 47"/>
                <a:gd name="T30" fmla="*/ 2147483647 w 35"/>
                <a:gd name="T31" fmla="*/ 2147483647 h 47"/>
                <a:gd name="T32" fmla="*/ 2147483647 w 35"/>
                <a:gd name="T33" fmla="*/ 2147483647 h 47"/>
                <a:gd name="T34" fmla="*/ 2147483647 w 35"/>
                <a:gd name="T35" fmla="*/ 2147483647 h 47"/>
                <a:gd name="T36" fmla="*/ 2147483647 w 35"/>
                <a:gd name="T37" fmla="*/ 2147483647 h 47"/>
                <a:gd name="T38" fmla="*/ 2147483647 w 35"/>
                <a:gd name="T39" fmla="*/ 2147483647 h 47"/>
                <a:gd name="T40" fmla="*/ 2147483647 w 35"/>
                <a:gd name="T41" fmla="*/ 2147483647 h 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5" name="Freeform 36"/>
            <p:cNvSpPr>
              <a:spLocks/>
            </p:cNvSpPr>
            <p:nvPr userDrawn="1"/>
          </p:nvSpPr>
          <p:spPr bwMode="auto">
            <a:xfrm>
              <a:off x="3173413" y="3448050"/>
              <a:ext cx="104775" cy="149225"/>
            </a:xfrm>
            <a:custGeom>
              <a:avLst/>
              <a:gdLst>
                <a:gd name="T0" fmla="*/ 2147483647 w 66"/>
                <a:gd name="T1" fmla="*/ 2147483647 h 94"/>
                <a:gd name="T2" fmla="*/ 2147483647 w 66"/>
                <a:gd name="T3" fmla="*/ 2147483647 h 94"/>
                <a:gd name="T4" fmla="*/ 0 w 66"/>
                <a:gd name="T5" fmla="*/ 2147483647 h 94"/>
                <a:gd name="T6" fmla="*/ 0 w 66"/>
                <a:gd name="T7" fmla="*/ 0 h 94"/>
                <a:gd name="T8" fmla="*/ 2147483647 w 66"/>
                <a:gd name="T9" fmla="*/ 0 h 94"/>
                <a:gd name="T10" fmla="*/ 2147483647 w 66"/>
                <a:gd name="T11" fmla="*/ 2147483647 h 94"/>
                <a:gd name="T12" fmla="*/ 2147483647 w 66"/>
                <a:gd name="T13" fmla="*/ 2147483647 h 94"/>
                <a:gd name="T14" fmla="*/ 2147483647 w 66"/>
                <a:gd name="T15" fmla="*/ 2147483647 h 94"/>
                <a:gd name="T16" fmla="*/ 2147483647 w 66"/>
                <a:gd name="T17" fmla="*/ 2147483647 h 94"/>
                <a:gd name="T18" fmla="*/ 2147483647 w 66"/>
                <a:gd name="T19" fmla="*/ 2147483647 h 94"/>
                <a:gd name="T20" fmla="*/ 2147483647 w 66"/>
                <a:gd name="T21" fmla="*/ 2147483647 h 94"/>
                <a:gd name="T22" fmla="*/ 2147483647 w 66"/>
                <a:gd name="T23" fmla="*/ 2147483647 h 94"/>
                <a:gd name="T24" fmla="*/ 2147483647 w 66"/>
                <a:gd name="T25" fmla="*/ 2147483647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6" name="Freeform 37"/>
            <p:cNvSpPr>
              <a:spLocks/>
            </p:cNvSpPr>
            <p:nvPr userDrawn="1"/>
          </p:nvSpPr>
          <p:spPr bwMode="auto">
            <a:xfrm>
              <a:off x="3303588" y="3448050"/>
              <a:ext cx="136525" cy="149225"/>
            </a:xfrm>
            <a:custGeom>
              <a:avLst/>
              <a:gdLst>
                <a:gd name="T0" fmla="*/ 2147483647 w 43"/>
                <a:gd name="T1" fmla="*/ 0 h 47"/>
                <a:gd name="T2" fmla="*/ 2147483647 w 43"/>
                <a:gd name="T3" fmla="*/ 2147483647 h 47"/>
                <a:gd name="T4" fmla="*/ 2147483647 w 43"/>
                <a:gd name="T5" fmla="*/ 2147483647 h 47"/>
                <a:gd name="T6" fmla="*/ 2147483647 w 43"/>
                <a:gd name="T7" fmla="*/ 2147483647 h 47"/>
                <a:gd name="T8" fmla="*/ 2147483647 w 43"/>
                <a:gd name="T9" fmla="*/ 2147483647 h 47"/>
                <a:gd name="T10" fmla="*/ 0 w 43"/>
                <a:gd name="T11" fmla="*/ 0 h 47"/>
                <a:gd name="T12" fmla="*/ 2147483647 w 43"/>
                <a:gd name="T13" fmla="*/ 0 h 47"/>
                <a:gd name="T14" fmla="*/ 2147483647 w 43"/>
                <a:gd name="T15" fmla="*/ 2147483647 h 47"/>
                <a:gd name="T16" fmla="*/ 2147483647 w 43"/>
                <a:gd name="T17" fmla="*/ 2147483647 h 47"/>
                <a:gd name="T18" fmla="*/ 2147483647 w 43"/>
                <a:gd name="T19" fmla="*/ 2147483647 h 47"/>
                <a:gd name="T20" fmla="*/ 2147483647 w 43"/>
                <a:gd name="T21" fmla="*/ 2147483647 h 47"/>
                <a:gd name="T22" fmla="*/ 2147483647 w 43"/>
                <a:gd name="T23" fmla="*/ 0 h 47"/>
                <a:gd name="T24" fmla="*/ 2147483647 w 43"/>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7" name="Freeform 38"/>
            <p:cNvSpPr>
              <a:spLocks noEditPoints="1"/>
            </p:cNvSpPr>
            <p:nvPr userDrawn="1"/>
          </p:nvSpPr>
          <p:spPr bwMode="auto">
            <a:xfrm>
              <a:off x="3446463" y="3444875"/>
              <a:ext cx="152400" cy="155575"/>
            </a:xfrm>
            <a:custGeom>
              <a:avLst/>
              <a:gdLst>
                <a:gd name="T0" fmla="*/ 2147483647 w 48"/>
                <a:gd name="T1" fmla="*/ 0 h 49"/>
                <a:gd name="T2" fmla="*/ 2147483647 w 48"/>
                <a:gd name="T3" fmla="*/ 2147483647 h 49"/>
                <a:gd name="T4" fmla="*/ 2147483647 w 48"/>
                <a:gd name="T5" fmla="*/ 2147483647 h 49"/>
                <a:gd name="T6" fmla="*/ 0 w 48"/>
                <a:gd name="T7" fmla="*/ 2147483647 h 49"/>
                <a:gd name="T8" fmla="*/ 2147483647 w 48"/>
                <a:gd name="T9" fmla="*/ 0 h 49"/>
                <a:gd name="T10" fmla="*/ 2147483647 w 48"/>
                <a:gd name="T11" fmla="*/ 2147483647 h 49"/>
                <a:gd name="T12" fmla="*/ 2147483647 w 48"/>
                <a:gd name="T13" fmla="*/ 2147483647 h 49"/>
                <a:gd name="T14" fmla="*/ 2147483647 w 48"/>
                <a:gd name="T15" fmla="*/ 2147483647 h 49"/>
                <a:gd name="T16" fmla="*/ 2147483647 w 48"/>
                <a:gd name="T17" fmla="*/ 2147483647 h 49"/>
                <a:gd name="T18" fmla="*/ 2147483647 w 48"/>
                <a:gd name="T19" fmla="*/ 2147483647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8" name="Freeform 39"/>
            <p:cNvSpPr>
              <a:spLocks/>
            </p:cNvSpPr>
            <p:nvPr userDrawn="1"/>
          </p:nvSpPr>
          <p:spPr bwMode="auto">
            <a:xfrm>
              <a:off x="3633788" y="3448050"/>
              <a:ext cx="123825" cy="149225"/>
            </a:xfrm>
            <a:custGeom>
              <a:avLst/>
              <a:gdLst>
                <a:gd name="T0" fmla="*/ 2147483647 w 39"/>
                <a:gd name="T1" fmla="*/ 0 h 47"/>
                <a:gd name="T2" fmla="*/ 2147483647 w 39"/>
                <a:gd name="T3" fmla="*/ 2147483647 h 47"/>
                <a:gd name="T4" fmla="*/ 2147483647 w 39"/>
                <a:gd name="T5" fmla="*/ 2147483647 h 47"/>
                <a:gd name="T6" fmla="*/ 2147483647 w 39"/>
                <a:gd name="T7" fmla="*/ 2147483647 h 47"/>
                <a:gd name="T8" fmla="*/ 2147483647 w 39"/>
                <a:gd name="T9" fmla="*/ 2147483647 h 47"/>
                <a:gd name="T10" fmla="*/ 2147483647 w 39"/>
                <a:gd name="T11" fmla="*/ 2147483647 h 47"/>
                <a:gd name="T12" fmla="*/ 2147483647 w 39"/>
                <a:gd name="T13" fmla="*/ 2147483647 h 47"/>
                <a:gd name="T14" fmla="*/ 2147483647 w 39"/>
                <a:gd name="T15" fmla="*/ 2147483647 h 47"/>
                <a:gd name="T16" fmla="*/ 0 w 39"/>
                <a:gd name="T17" fmla="*/ 2147483647 h 47"/>
                <a:gd name="T18" fmla="*/ 0 w 39"/>
                <a:gd name="T19" fmla="*/ 0 h 47"/>
                <a:gd name="T20" fmla="*/ 2147483647 w 39"/>
                <a:gd name="T21" fmla="*/ 0 h 47"/>
                <a:gd name="T22" fmla="*/ 2147483647 w 39"/>
                <a:gd name="T23" fmla="*/ 2147483647 h 47"/>
                <a:gd name="T24" fmla="*/ 2147483647 w 39"/>
                <a:gd name="T25" fmla="*/ 2147483647 h 47"/>
                <a:gd name="T26" fmla="*/ 2147483647 w 39"/>
                <a:gd name="T27" fmla="*/ 2147483647 h 47"/>
                <a:gd name="T28" fmla="*/ 2147483647 w 39"/>
                <a:gd name="T29" fmla="*/ 2147483647 h 47"/>
                <a:gd name="T30" fmla="*/ 2147483647 w 39"/>
                <a:gd name="T31" fmla="*/ 0 h 47"/>
                <a:gd name="T32" fmla="*/ 2147483647 w 39"/>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9" name="Freeform 40"/>
            <p:cNvSpPr>
              <a:spLocks noEditPoints="1"/>
            </p:cNvSpPr>
            <p:nvPr userDrawn="1"/>
          </p:nvSpPr>
          <p:spPr bwMode="auto">
            <a:xfrm>
              <a:off x="3805238" y="3448050"/>
              <a:ext cx="139700" cy="149225"/>
            </a:xfrm>
            <a:custGeom>
              <a:avLst/>
              <a:gdLst>
                <a:gd name="T0" fmla="*/ 2147483647 w 44"/>
                <a:gd name="T1" fmla="*/ 0 h 47"/>
                <a:gd name="T2" fmla="*/ 2147483647 w 44"/>
                <a:gd name="T3" fmla="*/ 2147483647 h 47"/>
                <a:gd name="T4" fmla="*/ 2147483647 w 44"/>
                <a:gd name="T5" fmla="*/ 2147483647 h 47"/>
                <a:gd name="T6" fmla="*/ 0 w 44"/>
                <a:gd name="T7" fmla="*/ 2147483647 h 47"/>
                <a:gd name="T8" fmla="*/ 0 w 44"/>
                <a:gd name="T9" fmla="*/ 0 h 47"/>
                <a:gd name="T10" fmla="*/ 2147483647 w 44"/>
                <a:gd name="T11" fmla="*/ 0 h 47"/>
                <a:gd name="T12" fmla="*/ 2147483647 w 44"/>
                <a:gd name="T13" fmla="*/ 2147483647 h 47"/>
                <a:gd name="T14" fmla="*/ 2147483647 w 44"/>
                <a:gd name="T15" fmla="*/ 2147483647 h 47"/>
                <a:gd name="T16" fmla="*/ 2147483647 w 44"/>
                <a:gd name="T17" fmla="*/ 2147483647 h 47"/>
                <a:gd name="T18" fmla="*/ 2147483647 w 44"/>
                <a:gd name="T19" fmla="*/ 2147483647 h 47"/>
                <a:gd name="T20" fmla="*/ 2147483647 w 44"/>
                <a:gd name="T21" fmla="*/ 2147483647 h 47"/>
                <a:gd name="T22" fmla="*/ 2147483647 w 44"/>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0" name="Freeform 41"/>
            <p:cNvSpPr>
              <a:spLocks/>
            </p:cNvSpPr>
            <p:nvPr userDrawn="1"/>
          </p:nvSpPr>
          <p:spPr bwMode="auto">
            <a:xfrm>
              <a:off x="4027488" y="3448050"/>
              <a:ext cx="117475" cy="149225"/>
            </a:xfrm>
            <a:custGeom>
              <a:avLst/>
              <a:gdLst>
                <a:gd name="T0" fmla="*/ 2147483647 w 74"/>
                <a:gd name="T1" fmla="*/ 0 h 94"/>
                <a:gd name="T2" fmla="*/ 2147483647 w 74"/>
                <a:gd name="T3" fmla="*/ 2147483647 h 94"/>
                <a:gd name="T4" fmla="*/ 2147483647 w 74"/>
                <a:gd name="T5" fmla="*/ 2147483647 h 94"/>
                <a:gd name="T6" fmla="*/ 2147483647 w 74"/>
                <a:gd name="T7" fmla="*/ 2147483647 h 94"/>
                <a:gd name="T8" fmla="*/ 2147483647 w 74"/>
                <a:gd name="T9" fmla="*/ 2147483647 h 94"/>
                <a:gd name="T10" fmla="*/ 2147483647 w 74"/>
                <a:gd name="T11" fmla="*/ 2147483647 h 94"/>
                <a:gd name="T12" fmla="*/ 0 w 74"/>
                <a:gd name="T13" fmla="*/ 2147483647 h 94"/>
                <a:gd name="T14" fmla="*/ 0 w 74"/>
                <a:gd name="T15" fmla="*/ 0 h 94"/>
                <a:gd name="T16" fmla="*/ 2147483647 w 74"/>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1" name="Freeform 42"/>
            <p:cNvSpPr>
              <a:spLocks/>
            </p:cNvSpPr>
            <p:nvPr userDrawn="1"/>
          </p:nvSpPr>
          <p:spPr bwMode="auto">
            <a:xfrm>
              <a:off x="4176713" y="3448050"/>
              <a:ext cx="120650" cy="149225"/>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2147483647 w 76"/>
                <a:gd name="T19" fmla="*/ 2147483647 h 94"/>
                <a:gd name="T20" fmla="*/ 2147483647 w 76"/>
                <a:gd name="T21" fmla="*/ 2147483647 h 94"/>
                <a:gd name="T22" fmla="*/ 2147483647 w 76"/>
                <a:gd name="T23" fmla="*/ 0 h 94"/>
                <a:gd name="T24" fmla="*/ 2147483647 w 7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2" name="Freeform 43"/>
            <p:cNvSpPr>
              <a:spLocks/>
            </p:cNvSpPr>
            <p:nvPr userDrawn="1"/>
          </p:nvSpPr>
          <p:spPr bwMode="auto">
            <a:xfrm>
              <a:off x="4341813" y="3448050"/>
              <a:ext cx="104775" cy="149225"/>
            </a:xfrm>
            <a:custGeom>
              <a:avLst/>
              <a:gdLst>
                <a:gd name="T0" fmla="*/ 2147483647 w 66"/>
                <a:gd name="T1" fmla="*/ 2147483647 h 94"/>
                <a:gd name="T2" fmla="*/ 2147483647 w 66"/>
                <a:gd name="T3" fmla="*/ 2147483647 h 94"/>
                <a:gd name="T4" fmla="*/ 0 w 66"/>
                <a:gd name="T5" fmla="*/ 2147483647 h 94"/>
                <a:gd name="T6" fmla="*/ 0 w 66"/>
                <a:gd name="T7" fmla="*/ 0 h 94"/>
                <a:gd name="T8" fmla="*/ 2147483647 w 66"/>
                <a:gd name="T9" fmla="*/ 0 h 94"/>
                <a:gd name="T10" fmla="*/ 2147483647 w 66"/>
                <a:gd name="T11" fmla="*/ 2147483647 h 94"/>
                <a:gd name="T12" fmla="*/ 2147483647 w 66"/>
                <a:gd name="T13" fmla="*/ 2147483647 h 94"/>
                <a:gd name="T14" fmla="*/ 2147483647 w 66"/>
                <a:gd name="T15" fmla="*/ 2147483647 h 94"/>
                <a:gd name="T16" fmla="*/ 2147483647 w 66"/>
                <a:gd name="T17" fmla="*/ 2147483647 h 94"/>
                <a:gd name="T18" fmla="*/ 2147483647 w 66"/>
                <a:gd name="T19" fmla="*/ 2147483647 h 94"/>
                <a:gd name="T20" fmla="*/ 2147483647 w 66"/>
                <a:gd name="T21" fmla="*/ 2147483647 h 94"/>
                <a:gd name="T22" fmla="*/ 2147483647 w 66"/>
                <a:gd name="T23" fmla="*/ 2147483647 h 94"/>
                <a:gd name="T24" fmla="*/ 2147483647 w 66"/>
                <a:gd name="T25" fmla="*/ 2147483647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3" name="Freeform 44"/>
            <p:cNvSpPr>
              <a:spLocks/>
            </p:cNvSpPr>
            <p:nvPr userDrawn="1"/>
          </p:nvSpPr>
          <p:spPr bwMode="auto">
            <a:xfrm>
              <a:off x="4538663" y="3444875"/>
              <a:ext cx="146050" cy="155575"/>
            </a:xfrm>
            <a:custGeom>
              <a:avLst/>
              <a:gdLst>
                <a:gd name="T0" fmla="*/ 2147483647 w 46"/>
                <a:gd name="T1" fmla="*/ 2147483647 h 49"/>
                <a:gd name="T2" fmla="*/ 2147483647 w 46"/>
                <a:gd name="T3" fmla="*/ 2147483647 h 49"/>
                <a:gd name="T4" fmla="*/ 2147483647 w 46"/>
                <a:gd name="T5" fmla="*/ 2147483647 h 49"/>
                <a:gd name="T6" fmla="*/ 2147483647 w 46"/>
                <a:gd name="T7" fmla="*/ 2147483647 h 49"/>
                <a:gd name="T8" fmla="*/ 2147483647 w 46"/>
                <a:gd name="T9" fmla="*/ 2147483647 h 49"/>
                <a:gd name="T10" fmla="*/ 2147483647 w 46"/>
                <a:gd name="T11" fmla="*/ 2147483647 h 49"/>
                <a:gd name="T12" fmla="*/ 2147483647 w 46"/>
                <a:gd name="T13" fmla="*/ 2147483647 h 49"/>
                <a:gd name="T14" fmla="*/ 0 w 46"/>
                <a:gd name="T15" fmla="*/ 2147483647 h 49"/>
                <a:gd name="T16" fmla="*/ 2147483647 w 46"/>
                <a:gd name="T17" fmla="*/ 0 h 49"/>
                <a:gd name="T18" fmla="*/ 2147483647 w 46"/>
                <a:gd name="T19" fmla="*/ 2147483647 h 49"/>
                <a:gd name="T20" fmla="*/ 2147483647 w 46"/>
                <a:gd name="T21" fmla="*/ 214748364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4" name="Freeform 45"/>
            <p:cNvSpPr>
              <a:spLocks noEditPoints="1"/>
            </p:cNvSpPr>
            <p:nvPr userDrawn="1"/>
          </p:nvSpPr>
          <p:spPr bwMode="auto">
            <a:xfrm>
              <a:off x="4706938" y="3444875"/>
              <a:ext cx="155575" cy="155575"/>
            </a:xfrm>
            <a:custGeom>
              <a:avLst/>
              <a:gdLst>
                <a:gd name="T0" fmla="*/ 2147483647 w 49"/>
                <a:gd name="T1" fmla="*/ 0 h 49"/>
                <a:gd name="T2" fmla="*/ 2147483647 w 49"/>
                <a:gd name="T3" fmla="*/ 2147483647 h 49"/>
                <a:gd name="T4" fmla="*/ 2147483647 w 49"/>
                <a:gd name="T5" fmla="*/ 2147483647 h 49"/>
                <a:gd name="T6" fmla="*/ 0 w 49"/>
                <a:gd name="T7" fmla="*/ 2147483647 h 49"/>
                <a:gd name="T8" fmla="*/ 2147483647 w 49"/>
                <a:gd name="T9" fmla="*/ 0 h 49"/>
                <a:gd name="T10" fmla="*/ 2147483647 w 49"/>
                <a:gd name="T11" fmla="*/ 2147483647 h 49"/>
                <a:gd name="T12" fmla="*/ 2147483647 w 49"/>
                <a:gd name="T13" fmla="*/ 2147483647 h 49"/>
                <a:gd name="T14" fmla="*/ 2147483647 w 49"/>
                <a:gd name="T15" fmla="*/ 2147483647 h 49"/>
                <a:gd name="T16" fmla="*/ 2147483647 w 49"/>
                <a:gd name="T17" fmla="*/ 2147483647 h 49"/>
                <a:gd name="T18" fmla="*/ 2147483647 w 49"/>
                <a:gd name="T19" fmla="*/ 2147483647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5" name="Freeform 46"/>
            <p:cNvSpPr>
              <a:spLocks/>
            </p:cNvSpPr>
            <p:nvPr userDrawn="1"/>
          </p:nvSpPr>
          <p:spPr bwMode="auto">
            <a:xfrm>
              <a:off x="4894263" y="3448050"/>
              <a:ext cx="127000" cy="149225"/>
            </a:xfrm>
            <a:custGeom>
              <a:avLst/>
              <a:gdLst>
                <a:gd name="T0" fmla="*/ 2147483647 w 40"/>
                <a:gd name="T1" fmla="*/ 0 h 47"/>
                <a:gd name="T2" fmla="*/ 2147483647 w 40"/>
                <a:gd name="T3" fmla="*/ 2147483647 h 47"/>
                <a:gd name="T4" fmla="*/ 2147483647 w 40"/>
                <a:gd name="T5" fmla="*/ 2147483647 h 47"/>
                <a:gd name="T6" fmla="*/ 2147483647 w 40"/>
                <a:gd name="T7" fmla="*/ 2147483647 h 47"/>
                <a:gd name="T8" fmla="*/ 2147483647 w 40"/>
                <a:gd name="T9" fmla="*/ 2147483647 h 47"/>
                <a:gd name="T10" fmla="*/ 2147483647 w 40"/>
                <a:gd name="T11" fmla="*/ 2147483647 h 47"/>
                <a:gd name="T12" fmla="*/ 2147483647 w 40"/>
                <a:gd name="T13" fmla="*/ 2147483647 h 47"/>
                <a:gd name="T14" fmla="*/ 2147483647 w 40"/>
                <a:gd name="T15" fmla="*/ 2147483647 h 47"/>
                <a:gd name="T16" fmla="*/ 0 w 40"/>
                <a:gd name="T17" fmla="*/ 2147483647 h 47"/>
                <a:gd name="T18" fmla="*/ 0 w 40"/>
                <a:gd name="T19" fmla="*/ 0 h 47"/>
                <a:gd name="T20" fmla="*/ 2147483647 w 40"/>
                <a:gd name="T21" fmla="*/ 0 h 47"/>
                <a:gd name="T22" fmla="*/ 2147483647 w 40"/>
                <a:gd name="T23" fmla="*/ 2147483647 h 47"/>
                <a:gd name="T24" fmla="*/ 2147483647 w 40"/>
                <a:gd name="T25" fmla="*/ 2147483647 h 47"/>
                <a:gd name="T26" fmla="*/ 2147483647 w 40"/>
                <a:gd name="T27" fmla="*/ 2147483647 h 47"/>
                <a:gd name="T28" fmla="*/ 2147483647 w 40"/>
                <a:gd name="T29" fmla="*/ 2147483647 h 47"/>
                <a:gd name="T30" fmla="*/ 2147483647 w 40"/>
                <a:gd name="T31" fmla="*/ 0 h 47"/>
                <a:gd name="T32" fmla="*/ 2147483647 w 40"/>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6" name="Freeform 47"/>
            <p:cNvSpPr>
              <a:spLocks/>
            </p:cNvSpPr>
            <p:nvPr userDrawn="1"/>
          </p:nvSpPr>
          <p:spPr bwMode="auto">
            <a:xfrm>
              <a:off x="5049838" y="3448050"/>
              <a:ext cx="120650" cy="149225"/>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7" name="Freeform 48"/>
            <p:cNvSpPr>
              <a:spLocks noEditPoints="1"/>
            </p:cNvSpPr>
            <p:nvPr userDrawn="1"/>
          </p:nvSpPr>
          <p:spPr bwMode="auto">
            <a:xfrm>
              <a:off x="5202238" y="3448050"/>
              <a:ext cx="111125" cy="149225"/>
            </a:xfrm>
            <a:custGeom>
              <a:avLst/>
              <a:gdLst>
                <a:gd name="T0" fmla="*/ 2147483647 w 35"/>
                <a:gd name="T1" fmla="*/ 2147483647 h 47"/>
                <a:gd name="T2" fmla="*/ 2147483647 w 35"/>
                <a:gd name="T3" fmla="*/ 2147483647 h 47"/>
                <a:gd name="T4" fmla="*/ 2147483647 w 35"/>
                <a:gd name="T5" fmla="*/ 2147483647 h 47"/>
                <a:gd name="T6" fmla="*/ 2147483647 w 35"/>
                <a:gd name="T7" fmla="*/ 2147483647 h 47"/>
                <a:gd name="T8" fmla="*/ 2147483647 w 35"/>
                <a:gd name="T9" fmla="*/ 2147483647 h 47"/>
                <a:gd name="T10" fmla="*/ 0 w 35"/>
                <a:gd name="T11" fmla="*/ 2147483647 h 47"/>
                <a:gd name="T12" fmla="*/ 0 w 35"/>
                <a:gd name="T13" fmla="*/ 0 h 47"/>
                <a:gd name="T14" fmla="*/ 2147483647 w 35"/>
                <a:gd name="T15" fmla="*/ 0 h 47"/>
                <a:gd name="T16" fmla="*/ 2147483647 w 35"/>
                <a:gd name="T17" fmla="*/ 2147483647 h 47"/>
                <a:gd name="T18" fmla="*/ 2147483647 w 35"/>
                <a:gd name="T19" fmla="*/ 2147483647 h 47"/>
                <a:gd name="T20" fmla="*/ 2147483647 w 35"/>
                <a:gd name="T21" fmla="*/ 2147483647 h 47"/>
                <a:gd name="T22" fmla="*/ 2147483647 w 35"/>
                <a:gd name="T23" fmla="*/ 2147483647 h 47"/>
                <a:gd name="T24" fmla="*/ 2147483647 w 35"/>
                <a:gd name="T25" fmla="*/ 2147483647 h 47"/>
                <a:gd name="T26" fmla="*/ 2147483647 w 35"/>
                <a:gd name="T27" fmla="*/ 2147483647 h 47"/>
                <a:gd name="T28" fmla="*/ 2147483647 w 35"/>
                <a:gd name="T29" fmla="*/ 2147483647 h 47"/>
                <a:gd name="T30" fmla="*/ 2147483647 w 35"/>
                <a:gd name="T31" fmla="*/ 2147483647 h 47"/>
                <a:gd name="T32" fmla="*/ 2147483647 w 35"/>
                <a:gd name="T33" fmla="*/ 2147483647 h 47"/>
                <a:gd name="T34" fmla="*/ 2147483647 w 35"/>
                <a:gd name="T35" fmla="*/ 2147483647 h 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8" name="Freeform 49"/>
            <p:cNvSpPr>
              <a:spLocks noEditPoints="1"/>
            </p:cNvSpPr>
            <p:nvPr userDrawn="1"/>
          </p:nvSpPr>
          <p:spPr bwMode="auto">
            <a:xfrm>
              <a:off x="5332413" y="3448050"/>
              <a:ext cx="146050" cy="149225"/>
            </a:xfrm>
            <a:custGeom>
              <a:avLst/>
              <a:gdLst>
                <a:gd name="T0" fmla="*/ 2147483647 w 46"/>
                <a:gd name="T1" fmla="*/ 2147483647 h 47"/>
                <a:gd name="T2" fmla="*/ 2147483647 w 46"/>
                <a:gd name="T3" fmla="*/ 2147483647 h 47"/>
                <a:gd name="T4" fmla="*/ 2147483647 w 46"/>
                <a:gd name="T5" fmla="*/ 2147483647 h 47"/>
                <a:gd name="T6" fmla="*/ 0 w 46"/>
                <a:gd name="T7" fmla="*/ 2147483647 h 47"/>
                <a:gd name="T8" fmla="*/ 2147483647 w 46"/>
                <a:gd name="T9" fmla="*/ 0 h 47"/>
                <a:gd name="T10" fmla="*/ 2147483647 w 46"/>
                <a:gd name="T11" fmla="*/ 0 h 47"/>
                <a:gd name="T12" fmla="*/ 2147483647 w 46"/>
                <a:gd name="T13" fmla="*/ 2147483647 h 47"/>
                <a:gd name="T14" fmla="*/ 2147483647 w 46"/>
                <a:gd name="T15" fmla="*/ 2147483647 h 47"/>
                <a:gd name="T16" fmla="*/ 2147483647 w 46"/>
                <a:gd name="T17" fmla="*/ 2147483647 h 47"/>
                <a:gd name="T18" fmla="*/ 2147483647 w 46"/>
                <a:gd name="T19" fmla="*/ 2147483647 h 47"/>
                <a:gd name="T20" fmla="*/ 2147483647 w 46"/>
                <a:gd name="T21" fmla="*/ 2147483647 h 47"/>
                <a:gd name="T22" fmla="*/ 2147483647 w 46"/>
                <a:gd name="T23" fmla="*/ 2147483647 h 47"/>
                <a:gd name="T24" fmla="*/ 2147483647 w 46"/>
                <a:gd name="T25" fmla="*/ 2147483647 h 47"/>
                <a:gd name="T26" fmla="*/ 2147483647 w 46"/>
                <a:gd name="T27" fmla="*/ 2147483647 h 47"/>
                <a:gd name="T28" fmla="*/ 2147483647 w 46"/>
                <a:gd name="T29" fmla="*/ 2147483647 h 47"/>
                <a:gd name="T30" fmla="*/ 2147483647 w 46"/>
                <a:gd name="T31" fmla="*/ 2147483647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9" name="Freeform 50"/>
            <p:cNvSpPr>
              <a:spLocks/>
            </p:cNvSpPr>
            <p:nvPr userDrawn="1"/>
          </p:nvSpPr>
          <p:spPr bwMode="auto">
            <a:xfrm>
              <a:off x="5491163" y="3444875"/>
              <a:ext cx="146050" cy="155575"/>
            </a:xfrm>
            <a:custGeom>
              <a:avLst/>
              <a:gdLst>
                <a:gd name="T0" fmla="*/ 2147483647 w 46"/>
                <a:gd name="T1" fmla="*/ 2147483647 h 49"/>
                <a:gd name="T2" fmla="*/ 2147483647 w 46"/>
                <a:gd name="T3" fmla="*/ 2147483647 h 49"/>
                <a:gd name="T4" fmla="*/ 2147483647 w 46"/>
                <a:gd name="T5" fmla="*/ 2147483647 h 49"/>
                <a:gd name="T6" fmla="*/ 2147483647 w 46"/>
                <a:gd name="T7" fmla="*/ 2147483647 h 49"/>
                <a:gd name="T8" fmla="*/ 2147483647 w 46"/>
                <a:gd name="T9" fmla="*/ 2147483647 h 49"/>
                <a:gd name="T10" fmla="*/ 2147483647 w 46"/>
                <a:gd name="T11" fmla="*/ 2147483647 h 49"/>
                <a:gd name="T12" fmla="*/ 2147483647 w 46"/>
                <a:gd name="T13" fmla="*/ 2147483647 h 49"/>
                <a:gd name="T14" fmla="*/ 0 w 46"/>
                <a:gd name="T15" fmla="*/ 2147483647 h 49"/>
                <a:gd name="T16" fmla="*/ 2147483647 w 46"/>
                <a:gd name="T17" fmla="*/ 0 h 49"/>
                <a:gd name="T18" fmla="*/ 2147483647 w 46"/>
                <a:gd name="T19" fmla="*/ 2147483647 h 49"/>
                <a:gd name="T20" fmla="*/ 2147483647 w 46"/>
                <a:gd name="T21" fmla="*/ 214748364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0" name="Freeform 51"/>
            <p:cNvSpPr>
              <a:spLocks/>
            </p:cNvSpPr>
            <p:nvPr userDrawn="1"/>
          </p:nvSpPr>
          <p:spPr bwMode="auto">
            <a:xfrm>
              <a:off x="5653088" y="3448050"/>
              <a:ext cx="120650" cy="149225"/>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1" name="Freeform 52"/>
            <p:cNvSpPr>
              <a:spLocks/>
            </p:cNvSpPr>
            <p:nvPr userDrawn="1"/>
          </p:nvSpPr>
          <p:spPr bwMode="auto">
            <a:xfrm>
              <a:off x="4402138" y="2797175"/>
              <a:ext cx="60325" cy="88900"/>
            </a:xfrm>
            <a:custGeom>
              <a:avLst/>
              <a:gdLst>
                <a:gd name="T0" fmla="*/ 2147483647 w 19"/>
                <a:gd name="T1" fmla="*/ 2147483647 h 28"/>
                <a:gd name="T2" fmla="*/ 2147483647 w 19"/>
                <a:gd name="T3" fmla="*/ 2147483647 h 28"/>
                <a:gd name="T4" fmla="*/ 2147483647 w 19"/>
                <a:gd name="T5" fmla="*/ 2147483647 h 28"/>
                <a:gd name="T6" fmla="*/ 2147483647 w 19"/>
                <a:gd name="T7" fmla="*/ 2147483647 h 28"/>
                <a:gd name="T8" fmla="*/ 2147483647 w 19"/>
                <a:gd name="T9" fmla="*/ 2147483647 h 28"/>
                <a:gd name="T10" fmla="*/ 2147483647 w 19"/>
                <a:gd name="T11" fmla="*/ 2147483647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2" name="Freeform 53"/>
            <p:cNvSpPr>
              <a:spLocks/>
            </p:cNvSpPr>
            <p:nvPr userDrawn="1"/>
          </p:nvSpPr>
          <p:spPr bwMode="auto">
            <a:xfrm>
              <a:off x="6319838" y="2781300"/>
              <a:ext cx="60325" cy="85725"/>
            </a:xfrm>
            <a:custGeom>
              <a:avLst/>
              <a:gdLst>
                <a:gd name="T0" fmla="*/ 2147483647 w 19"/>
                <a:gd name="T1" fmla="*/ 2147483647 h 27"/>
                <a:gd name="T2" fmla="*/ 2147483647 w 19"/>
                <a:gd name="T3" fmla="*/ 2147483647 h 27"/>
                <a:gd name="T4" fmla="*/ 2147483647 w 19"/>
                <a:gd name="T5" fmla="*/ 2147483647 h 27"/>
                <a:gd name="T6" fmla="*/ 2147483647 w 19"/>
                <a:gd name="T7" fmla="*/ 2147483647 h 27"/>
                <a:gd name="T8" fmla="*/ 2147483647 w 19"/>
                <a:gd name="T9" fmla="*/ 2147483647 h 27"/>
                <a:gd name="T10" fmla="*/ 2147483647 w 19"/>
                <a:gd name="T11" fmla="*/ 2147483647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3" name="Freeform 54"/>
            <p:cNvSpPr>
              <a:spLocks noEditPoints="1"/>
            </p:cNvSpPr>
            <p:nvPr userDrawn="1"/>
          </p:nvSpPr>
          <p:spPr bwMode="auto">
            <a:xfrm>
              <a:off x="2074863" y="2765425"/>
              <a:ext cx="1362075" cy="650875"/>
            </a:xfrm>
            <a:custGeom>
              <a:avLst/>
              <a:gdLst>
                <a:gd name="T0" fmla="*/ 2147483647 w 429"/>
                <a:gd name="T1" fmla="*/ 2147483647 h 205"/>
                <a:gd name="T2" fmla="*/ 2147483647 w 429"/>
                <a:gd name="T3" fmla="*/ 2147483647 h 205"/>
                <a:gd name="T4" fmla="*/ 2147483647 w 429"/>
                <a:gd name="T5" fmla="*/ 2147483647 h 205"/>
                <a:gd name="T6" fmla="*/ 2147483647 w 429"/>
                <a:gd name="T7" fmla="*/ 2147483647 h 205"/>
                <a:gd name="T8" fmla="*/ 2147483647 w 429"/>
                <a:gd name="T9" fmla="*/ 2147483647 h 205"/>
                <a:gd name="T10" fmla="*/ 2147483647 w 429"/>
                <a:gd name="T11" fmla="*/ 2147483647 h 205"/>
                <a:gd name="T12" fmla="*/ 2147483647 w 429"/>
                <a:gd name="T13" fmla="*/ 2147483647 h 205"/>
                <a:gd name="T14" fmla="*/ 2147483647 w 429"/>
                <a:gd name="T15" fmla="*/ 2147483647 h 205"/>
                <a:gd name="T16" fmla="*/ 2147483647 w 429"/>
                <a:gd name="T17" fmla="*/ 2147483647 h 205"/>
                <a:gd name="T18" fmla="*/ 2147483647 w 429"/>
                <a:gd name="T19" fmla="*/ 2147483647 h 205"/>
                <a:gd name="T20" fmla="*/ 2147483647 w 429"/>
                <a:gd name="T21" fmla="*/ 2147483647 h 205"/>
                <a:gd name="T22" fmla="*/ 2147483647 w 429"/>
                <a:gd name="T23" fmla="*/ 2147483647 h 205"/>
                <a:gd name="T24" fmla="*/ 2147483647 w 429"/>
                <a:gd name="T25" fmla="*/ 2147483647 h 205"/>
                <a:gd name="T26" fmla="*/ 2147483647 w 429"/>
                <a:gd name="T27" fmla="*/ 2147483647 h 205"/>
                <a:gd name="T28" fmla="*/ 2147483647 w 429"/>
                <a:gd name="T29" fmla="*/ 2147483647 h 205"/>
                <a:gd name="T30" fmla="*/ 2147483647 w 429"/>
                <a:gd name="T31" fmla="*/ 2147483647 h 205"/>
                <a:gd name="T32" fmla="*/ 2147483647 w 429"/>
                <a:gd name="T33" fmla="*/ 2147483647 h 205"/>
                <a:gd name="T34" fmla="*/ 2147483647 w 429"/>
                <a:gd name="T35" fmla="*/ 2147483647 h 205"/>
                <a:gd name="T36" fmla="*/ 2147483647 w 429"/>
                <a:gd name="T37" fmla="*/ 2147483647 h 205"/>
                <a:gd name="T38" fmla="*/ 2147483647 w 429"/>
                <a:gd name="T39" fmla="*/ 2147483647 h 205"/>
                <a:gd name="T40" fmla="*/ 2147483647 w 429"/>
                <a:gd name="T41" fmla="*/ 2147483647 h 205"/>
                <a:gd name="T42" fmla="*/ 2147483647 w 429"/>
                <a:gd name="T43" fmla="*/ 2147483647 h 205"/>
                <a:gd name="T44" fmla="*/ 2147483647 w 429"/>
                <a:gd name="T45" fmla="*/ 2147483647 h 205"/>
                <a:gd name="T46" fmla="*/ 2147483647 w 429"/>
                <a:gd name="T47" fmla="*/ 2147483647 h 205"/>
                <a:gd name="T48" fmla="*/ 2147483647 w 429"/>
                <a:gd name="T49" fmla="*/ 2147483647 h 205"/>
                <a:gd name="T50" fmla="*/ 2147483647 w 429"/>
                <a:gd name="T51" fmla="*/ 2147483647 h 205"/>
                <a:gd name="T52" fmla="*/ 2147483647 w 429"/>
                <a:gd name="T53" fmla="*/ 2147483647 h 205"/>
                <a:gd name="T54" fmla="*/ 2147483647 w 429"/>
                <a:gd name="T55" fmla="*/ 2147483647 h 205"/>
                <a:gd name="T56" fmla="*/ 2147483647 w 429"/>
                <a:gd name="T57" fmla="*/ 2147483647 h 205"/>
                <a:gd name="T58" fmla="*/ 2147483647 w 429"/>
                <a:gd name="T59" fmla="*/ 2147483647 h 205"/>
                <a:gd name="T60" fmla="*/ 2147483647 w 429"/>
                <a:gd name="T61" fmla="*/ 2147483647 h 205"/>
                <a:gd name="T62" fmla="*/ 2147483647 w 429"/>
                <a:gd name="T63" fmla="*/ 2147483647 h 205"/>
                <a:gd name="T64" fmla="*/ 2147483647 w 429"/>
                <a:gd name="T65" fmla="*/ 2147483647 h 205"/>
                <a:gd name="T66" fmla="*/ 2147483647 w 429"/>
                <a:gd name="T67" fmla="*/ 2147483647 h 205"/>
                <a:gd name="T68" fmla="*/ 2147483647 w 429"/>
                <a:gd name="T69" fmla="*/ 2147483647 h 205"/>
                <a:gd name="T70" fmla="*/ 2147483647 w 429"/>
                <a:gd name="T71" fmla="*/ 2147483647 h 205"/>
                <a:gd name="T72" fmla="*/ 2147483647 w 429"/>
                <a:gd name="T73" fmla="*/ 2147483647 h 205"/>
                <a:gd name="T74" fmla="*/ 2147483647 w 429"/>
                <a:gd name="T75" fmla="*/ 2147483647 h 205"/>
                <a:gd name="T76" fmla="*/ 2147483647 w 429"/>
                <a:gd name="T77" fmla="*/ 2147483647 h 205"/>
                <a:gd name="T78" fmla="*/ 2147483647 w 429"/>
                <a:gd name="T79" fmla="*/ 2147483647 h 205"/>
                <a:gd name="T80" fmla="*/ 2147483647 w 429"/>
                <a:gd name="T81" fmla="*/ 2147483647 h 205"/>
                <a:gd name="T82" fmla="*/ 2147483647 w 429"/>
                <a:gd name="T83" fmla="*/ 2147483647 h 205"/>
                <a:gd name="T84" fmla="*/ 2147483647 w 429"/>
                <a:gd name="T85" fmla="*/ 2147483647 h 205"/>
                <a:gd name="T86" fmla="*/ 2147483647 w 429"/>
                <a:gd name="T87" fmla="*/ 2147483647 h 205"/>
                <a:gd name="T88" fmla="*/ 2147483647 w 429"/>
                <a:gd name="T89" fmla="*/ 2147483647 h 205"/>
                <a:gd name="T90" fmla="*/ 2147483647 w 429"/>
                <a:gd name="T91" fmla="*/ 2147483647 h 20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4" name="Freeform 55"/>
            <p:cNvSpPr>
              <a:spLocks noEditPoints="1"/>
            </p:cNvSpPr>
            <p:nvPr userDrawn="1"/>
          </p:nvSpPr>
          <p:spPr bwMode="auto">
            <a:xfrm>
              <a:off x="3392488" y="2813050"/>
              <a:ext cx="1863725" cy="542925"/>
            </a:xfrm>
            <a:custGeom>
              <a:avLst/>
              <a:gdLst>
                <a:gd name="T0" fmla="*/ 2147483647 w 587"/>
                <a:gd name="T1" fmla="*/ 2147483647 h 171"/>
                <a:gd name="T2" fmla="*/ 2147483647 w 587"/>
                <a:gd name="T3" fmla="*/ 2147483647 h 171"/>
                <a:gd name="T4" fmla="*/ 2147483647 w 587"/>
                <a:gd name="T5" fmla="*/ 2147483647 h 171"/>
                <a:gd name="T6" fmla="*/ 2147483647 w 587"/>
                <a:gd name="T7" fmla="*/ 2147483647 h 171"/>
                <a:gd name="T8" fmla="*/ 2147483647 w 587"/>
                <a:gd name="T9" fmla="*/ 2147483647 h 171"/>
                <a:gd name="T10" fmla="*/ 2147483647 w 587"/>
                <a:gd name="T11" fmla="*/ 2147483647 h 171"/>
                <a:gd name="T12" fmla="*/ 2147483647 w 587"/>
                <a:gd name="T13" fmla="*/ 2147483647 h 171"/>
                <a:gd name="T14" fmla="*/ 2147483647 w 587"/>
                <a:gd name="T15" fmla="*/ 2147483647 h 171"/>
                <a:gd name="T16" fmla="*/ 2147483647 w 587"/>
                <a:gd name="T17" fmla="*/ 2147483647 h 171"/>
                <a:gd name="T18" fmla="*/ 2147483647 w 587"/>
                <a:gd name="T19" fmla="*/ 2147483647 h 171"/>
                <a:gd name="T20" fmla="*/ 2147483647 w 587"/>
                <a:gd name="T21" fmla="*/ 2147483647 h 171"/>
                <a:gd name="T22" fmla="*/ 2147483647 w 587"/>
                <a:gd name="T23" fmla="*/ 2147483647 h 171"/>
                <a:gd name="T24" fmla="*/ 2147483647 w 587"/>
                <a:gd name="T25" fmla="*/ 2147483647 h 171"/>
                <a:gd name="T26" fmla="*/ 2147483647 w 587"/>
                <a:gd name="T27" fmla="*/ 2147483647 h 171"/>
                <a:gd name="T28" fmla="*/ 2147483647 w 587"/>
                <a:gd name="T29" fmla="*/ 2147483647 h 171"/>
                <a:gd name="T30" fmla="*/ 2147483647 w 587"/>
                <a:gd name="T31" fmla="*/ 2147483647 h 171"/>
                <a:gd name="T32" fmla="*/ 2147483647 w 587"/>
                <a:gd name="T33" fmla="*/ 2147483647 h 171"/>
                <a:gd name="T34" fmla="*/ 2147483647 w 587"/>
                <a:gd name="T35" fmla="*/ 2147483647 h 171"/>
                <a:gd name="T36" fmla="*/ 2147483647 w 587"/>
                <a:gd name="T37" fmla="*/ 2147483647 h 171"/>
                <a:gd name="T38" fmla="*/ 2147483647 w 587"/>
                <a:gd name="T39" fmla="*/ 2147483647 h 171"/>
                <a:gd name="T40" fmla="*/ 2147483647 w 587"/>
                <a:gd name="T41" fmla="*/ 2147483647 h 171"/>
                <a:gd name="T42" fmla="*/ 2147483647 w 587"/>
                <a:gd name="T43" fmla="*/ 2147483647 h 171"/>
                <a:gd name="T44" fmla="*/ 2147483647 w 587"/>
                <a:gd name="T45" fmla="*/ 2147483647 h 171"/>
                <a:gd name="T46" fmla="*/ 2147483647 w 587"/>
                <a:gd name="T47" fmla="*/ 2147483647 h 171"/>
                <a:gd name="T48" fmla="*/ 2147483647 w 587"/>
                <a:gd name="T49" fmla="*/ 2147483647 h 171"/>
                <a:gd name="T50" fmla="*/ 2147483647 w 587"/>
                <a:gd name="T51" fmla="*/ 2147483647 h 171"/>
                <a:gd name="T52" fmla="*/ 2147483647 w 587"/>
                <a:gd name="T53" fmla="*/ 2147483647 h 171"/>
                <a:gd name="T54" fmla="*/ 2147483647 w 587"/>
                <a:gd name="T55" fmla="*/ 2147483647 h 171"/>
                <a:gd name="T56" fmla="*/ 2147483647 w 587"/>
                <a:gd name="T57" fmla="*/ 2147483647 h 171"/>
                <a:gd name="T58" fmla="*/ 2147483647 w 587"/>
                <a:gd name="T59" fmla="*/ 2147483647 h 171"/>
                <a:gd name="T60" fmla="*/ 2147483647 w 587"/>
                <a:gd name="T61" fmla="*/ 2147483647 h 171"/>
                <a:gd name="T62" fmla="*/ 2147483647 w 587"/>
                <a:gd name="T63" fmla="*/ 2147483647 h 171"/>
                <a:gd name="T64" fmla="*/ 2147483647 w 587"/>
                <a:gd name="T65" fmla="*/ 2147483647 h 171"/>
                <a:gd name="T66" fmla="*/ 2147483647 w 587"/>
                <a:gd name="T67" fmla="*/ 2147483647 h 171"/>
                <a:gd name="T68" fmla="*/ 2147483647 w 587"/>
                <a:gd name="T69" fmla="*/ 2147483647 h 171"/>
                <a:gd name="T70" fmla="*/ 2147483647 w 587"/>
                <a:gd name="T71" fmla="*/ 2147483647 h 171"/>
                <a:gd name="T72" fmla="*/ 2147483647 w 587"/>
                <a:gd name="T73" fmla="*/ 2147483647 h 171"/>
                <a:gd name="T74" fmla="*/ 2147483647 w 587"/>
                <a:gd name="T75" fmla="*/ 2147483647 h 171"/>
                <a:gd name="T76" fmla="*/ 2147483647 w 587"/>
                <a:gd name="T77" fmla="*/ 2147483647 h 171"/>
                <a:gd name="T78" fmla="*/ 2147483647 w 587"/>
                <a:gd name="T79" fmla="*/ 2147483647 h 171"/>
                <a:gd name="T80" fmla="*/ 2147483647 w 587"/>
                <a:gd name="T81" fmla="*/ 2147483647 h 171"/>
                <a:gd name="T82" fmla="*/ 2147483647 w 587"/>
                <a:gd name="T83" fmla="*/ 2147483647 h 171"/>
                <a:gd name="T84" fmla="*/ 2147483647 w 587"/>
                <a:gd name="T85" fmla="*/ 2147483647 h 171"/>
                <a:gd name="T86" fmla="*/ 2147483647 w 587"/>
                <a:gd name="T87" fmla="*/ 2147483647 h 171"/>
                <a:gd name="T88" fmla="*/ 2147483647 w 587"/>
                <a:gd name="T89" fmla="*/ 2147483647 h 171"/>
                <a:gd name="T90" fmla="*/ 2147483647 w 587"/>
                <a:gd name="T91" fmla="*/ 2147483647 h 171"/>
                <a:gd name="T92" fmla="*/ 2147483647 w 587"/>
                <a:gd name="T93" fmla="*/ 2147483647 h 171"/>
                <a:gd name="T94" fmla="*/ 2147483647 w 587"/>
                <a:gd name="T95" fmla="*/ 2147483647 h 171"/>
                <a:gd name="T96" fmla="*/ 2147483647 w 587"/>
                <a:gd name="T97" fmla="*/ 2147483647 h 171"/>
                <a:gd name="T98" fmla="*/ 2147483647 w 587"/>
                <a:gd name="T99" fmla="*/ 2147483647 h 171"/>
                <a:gd name="T100" fmla="*/ 2147483647 w 587"/>
                <a:gd name="T101" fmla="*/ 2147483647 h 171"/>
                <a:gd name="T102" fmla="*/ 2147483647 w 587"/>
                <a:gd name="T103" fmla="*/ 2147483647 h 171"/>
                <a:gd name="T104" fmla="*/ 2147483647 w 587"/>
                <a:gd name="T105" fmla="*/ 2147483647 h 171"/>
                <a:gd name="T106" fmla="*/ 2147483647 w 587"/>
                <a:gd name="T107" fmla="*/ 2147483647 h 171"/>
                <a:gd name="T108" fmla="*/ 2147483647 w 587"/>
                <a:gd name="T109" fmla="*/ 2147483647 h 171"/>
                <a:gd name="T110" fmla="*/ 2147483647 w 587"/>
                <a:gd name="T111" fmla="*/ 2147483647 h 17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5" name="Freeform 56"/>
            <p:cNvSpPr>
              <a:spLocks noEditPoints="1"/>
            </p:cNvSpPr>
            <p:nvPr userDrawn="1"/>
          </p:nvSpPr>
          <p:spPr bwMode="auto">
            <a:xfrm>
              <a:off x="5249863" y="2641600"/>
              <a:ext cx="1736725" cy="1060450"/>
            </a:xfrm>
            <a:custGeom>
              <a:avLst/>
              <a:gdLst>
                <a:gd name="T0" fmla="*/ 2147483647 w 547"/>
                <a:gd name="T1" fmla="*/ 2147483647 h 334"/>
                <a:gd name="T2" fmla="*/ 2147483647 w 547"/>
                <a:gd name="T3" fmla="*/ 2147483647 h 334"/>
                <a:gd name="T4" fmla="*/ 2147483647 w 547"/>
                <a:gd name="T5" fmla="*/ 2147483647 h 334"/>
                <a:gd name="T6" fmla="*/ 2147483647 w 547"/>
                <a:gd name="T7" fmla="*/ 2147483647 h 334"/>
                <a:gd name="T8" fmla="*/ 2147483647 w 547"/>
                <a:gd name="T9" fmla="*/ 2147483647 h 334"/>
                <a:gd name="T10" fmla="*/ 2147483647 w 547"/>
                <a:gd name="T11" fmla="*/ 2147483647 h 334"/>
                <a:gd name="T12" fmla="*/ 2147483647 w 547"/>
                <a:gd name="T13" fmla="*/ 2147483647 h 334"/>
                <a:gd name="T14" fmla="*/ 2147483647 w 547"/>
                <a:gd name="T15" fmla="*/ 2147483647 h 334"/>
                <a:gd name="T16" fmla="*/ 2147483647 w 547"/>
                <a:gd name="T17" fmla="*/ 2147483647 h 334"/>
                <a:gd name="T18" fmla="*/ 2147483647 w 547"/>
                <a:gd name="T19" fmla="*/ 2147483647 h 334"/>
                <a:gd name="T20" fmla="*/ 2147483647 w 547"/>
                <a:gd name="T21" fmla="*/ 2147483647 h 334"/>
                <a:gd name="T22" fmla="*/ 2147483647 w 547"/>
                <a:gd name="T23" fmla="*/ 2147483647 h 334"/>
                <a:gd name="T24" fmla="*/ 2147483647 w 547"/>
                <a:gd name="T25" fmla="*/ 2147483647 h 334"/>
                <a:gd name="T26" fmla="*/ 2147483647 w 547"/>
                <a:gd name="T27" fmla="*/ 2147483647 h 334"/>
                <a:gd name="T28" fmla="*/ 2147483647 w 547"/>
                <a:gd name="T29" fmla="*/ 2147483647 h 334"/>
                <a:gd name="T30" fmla="*/ 2147483647 w 547"/>
                <a:gd name="T31" fmla="*/ 2147483647 h 334"/>
                <a:gd name="T32" fmla="*/ 2147483647 w 547"/>
                <a:gd name="T33" fmla="*/ 2147483647 h 334"/>
                <a:gd name="T34" fmla="*/ 2147483647 w 547"/>
                <a:gd name="T35" fmla="*/ 2147483647 h 334"/>
                <a:gd name="T36" fmla="*/ 2147483647 w 547"/>
                <a:gd name="T37" fmla="*/ 2147483647 h 334"/>
                <a:gd name="T38" fmla="*/ 2147483647 w 547"/>
                <a:gd name="T39" fmla="*/ 2147483647 h 334"/>
                <a:gd name="T40" fmla="*/ 2147483647 w 547"/>
                <a:gd name="T41" fmla="*/ 2147483647 h 334"/>
                <a:gd name="T42" fmla="*/ 2147483647 w 547"/>
                <a:gd name="T43" fmla="*/ 2147483647 h 334"/>
                <a:gd name="T44" fmla="*/ 2147483647 w 547"/>
                <a:gd name="T45" fmla="*/ 2147483647 h 334"/>
                <a:gd name="T46" fmla="*/ 2147483647 w 547"/>
                <a:gd name="T47" fmla="*/ 2147483647 h 334"/>
                <a:gd name="T48" fmla="*/ 2147483647 w 547"/>
                <a:gd name="T49" fmla="*/ 2147483647 h 334"/>
                <a:gd name="T50" fmla="*/ 2147483647 w 547"/>
                <a:gd name="T51" fmla="*/ 2147483647 h 334"/>
                <a:gd name="T52" fmla="*/ 2147483647 w 547"/>
                <a:gd name="T53" fmla="*/ 2147483647 h 334"/>
                <a:gd name="T54" fmla="*/ 2147483647 w 547"/>
                <a:gd name="T55" fmla="*/ 2147483647 h 334"/>
                <a:gd name="T56" fmla="*/ 2147483647 w 547"/>
                <a:gd name="T57" fmla="*/ 2147483647 h 334"/>
                <a:gd name="T58" fmla="*/ 2147483647 w 547"/>
                <a:gd name="T59" fmla="*/ 2147483647 h 334"/>
                <a:gd name="T60" fmla="*/ 2147483647 w 547"/>
                <a:gd name="T61" fmla="*/ 2147483647 h 334"/>
                <a:gd name="T62" fmla="*/ 2147483647 w 547"/>
                <a:gd name="T63" fmla="*/ 2147483647 h 334"/>
                <a:gd name="T64" fmla="*/ 2147483647 w 547"/>
                <a:gd name="T65" fmla="*/ 2147483647 h 334"/>
                <a:gd name="T66" fmla="*/ 2147483647 w 547"/>
                <a:gd name="T67" fmla="*/ 2147483647 h 334"/>
                <a:gd name="T68" fmla="*/ 2147483647 w 547"/>
                <a:gd name="T69" fmla="*/ 2147483647 h 334"/>
                <a:gd name="T70" fmla="*/ 2147483647 w 547"/>
                <a:gd name="T71" fmla="*/ 2147483647 h 334"/>
                <a:gd name="T72" fmla="*/ 2147483647 w 547"/>
                <a:gd name="T73" fmla="*/ 2147483647 h 334"/>
                <a:gd name="T74" fmla="*/ 2147483647 w 547"/>
                <a:gd name="T75" fmla="*/ 2147483647 h 334"/>
                <a:gd name="T76" fmla="*/ 2147483647 w 547"/>
                <a:gd name="T77" fmla="*/ 2147483647 h 334"/>
                <a:gd name="T78" fmla="*/ 2147483647 w 547"/>
                <a:gd name="T79" fmla="*/ 2147483647 h 334"/>
                <a:gd name="T80" fmla="*/ 2147483647 w 547"/>
                <a:gd name="T81" fmla="*/ 2147483647 h 334"/>
                <a:gd name="T82" fmla="*/ 2147483647 w 547"/>
                <a:gd name="T83" fmla="*/ 2147483647 h 334"/>
                <a:gd name="T84" fmla="*/ 2147483647 w 547"/>
                <a:gd name="T85" fmla="*/ 2147483647 h 334"/>
                <a:gd name="T86" fmla="*/ 2147483647 w 547"/>
                <a:gd name="T87" fmla="*/ 2147483647 h 334"/>
                <a:gd name="T88" fmla="*/ 2147483647 w 547"/>
                <a:gd name="T89" fmla="*/ 2147483647 h 334"/>
                <a:gd name="T90" fmla="*/ 2147483647 w 547"/>
                <a:gd name="T91" fmla="*/ 2147483647 h 334"/>
                <a:gd name="T92" fmla="*/ 2147483647 w 547"/>
                <a:gd name="T93" fmla="*/ 2147483647 h 334"/>
                <a:gd name="T94" fmla="*/ 2147483647 w 547"/>
                <a:gd name="T95" fmla="*/ 2147483647 h 334"/>
                <a:gd name="T96" fmla="*/ 2147483647 w 547"/>
                <a:gd name="T97" fmla="*/ 2147483647 h 334"/>
                <a:gd name="T98" fmla="*/ 2147483647 w 547"/>
                <a:gd name="T99" fmla="*/ 2147483647 h 334"/>
                <a:gd name="T100" fmla="*/ 2147483647 w 547"/>
                <a:gd name="T101" fmla="*/ 2147483647 h 334"/>
                <a:gd name="T102" fmla="*/ 2147483647 w 547"/>
                <a:gd name="T103" fmla="*/ 2147483647 h 334"/>
                <a:gd name="T104" fmla="*/ 2147483647 w 547"/>
                <a:gd name="T105" fmla="*/ 2147483647 h 334"/>
                <a:gd name="T106" fmla="*/ 2147483647 w 547"/>
                <a:gd name="T107" fmla="*/ 2147483647 h 334"/>
                <a:gd name="T108" fmla="*/ 2147483647 w 547"/>
                <a:gd name="T109" fmla="*/ 2147483647 h 334"/>
                <a:gd name="T110" fmla="*/ 2147483647 w 547"/>
                <a:gd name="T111" fmla="*/ 2147483647 h 334"/>
                <a:gd name="T112" fmla="*/ 2147483647 w 547"/>
                <a:gd name="T113" fmla="*/ 2147483647 h 334"/>
                <a:gd name="T114" fmla="*/ 2147483647 w 547"/>
                <a:gd name="T115" fmla="*/ 2147483647 h 334"/>
                <a:gd name="T116" fmla="*/ 2147483647 w 547"/>
                <a:gd name="T117" fmla="*/ 2147483647 h 334"/>
                <a:gd name="T118" fmla="*/ 2147483647 w 547"/>
                <a:gd name="T119" fmla="*/ 2147483647 h 334"/>
                <a:gd name="T120" fmla="*/ 2147483647 w 547"/>
                <a:gd name="T121" fmla="*/ 2147483647 h 334"/>
                <a:gd name="T122" fmla="*/ 2147483647 w 547"/>
                <a:gd name="T123" fmla="*/ 2147483647 h 3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6" name="Freeform 57"/>
            <p:cNvSpPr>
              <a:spLocks/>
            </p:cNvSpPr>
            <p:nvPr userDrawn="1"/>
          </p:nvSpPr>
          <p:spPr bwMode="auto">
            <a:xfrm>
              <a:off x="2586038" y="3209925"/>
              <a:ext cx="3708400" cy="165100"/>
            </a:xfrm>
            <a:custGeom>
              <a:avLst/>
              <a:gdLst>
                <a:gd name="T0" fmla="*/ 0 w 1168"/>
                <a:gd name="T1" fmla="*/ 2147483647 h 52"/>
                <a:gd name="T2" fmla="*/ 2147483647 w 1168"/>
                <a:gd name="T3" fmla="*/ 2147483647 h 52"/>
                <a:gd name="T4" fmla="*/ 2147483647 w 1168"/>
                <a:gd name="T5" fmla="*/ 2147483647 h 52"/>
                <a:gd name="T6" fmla="*/ 2147483647 w 1168"/>
                <a:gd name="T7" fmla="*/ 2147483647 h 52"/>
                <a:gd name="T8" fmla="*/ 2147483647 w 1168"/>
                <a:gd name="T9" fmla="*/ 2147483647 h 52"/>
                <a:gd name="T10" fmla="*/ 2147483647 w 1168"/>
                <a:gd name="T11" fmla="*/ 2147483647 h 52"/>
                <a:gd name="T12" fmla="*/ 0 w 1168"/>
                <a:gd name="T13" fmla="*/ 2147483647 h 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7" name="Freeform 58"/>
            <p:cNvSpPr>
              <a:spLocks/>
            </p:cNvSpPr>
            <p:nvPr userDrawn="1"/>
          </p:nvSpPr>
          <p:spPr bwMode="auto">
            <a:xfrm>
              <a:off x="6853238" y="2724150"/>
              <a:ext cx="76200" cy="92075"/>
            </a:xfrm>
            <a:custGeom>
              <a:avLst/>
              <a:gdLst>
                <a:gd name="T0" fmla="*/ 2147483647 w 48"/>
                <a:gd name="T1" fmla="*/ 0 h 58"/>
                <a:gd name="T2" fmla="*/ 2147483647 w 48"/>
                <a:gd name="T3" fmla="*/ 2147483647 h 58"/>
                <a:gd name="T4" fmla="*/ 2147483647 w 48"/>
                <a:gd name="T5" fmla="*/ 2147483647 h 58"/>
                <a:gd name="T6" fmla="*/ 2147483647 w 48"/>
                <a:gd name="T7" fmla="*/ 2147483647 h 58"/>
                <a:gd name="T8" fmla="*/ 2147483647 w 48"/>
                <a:gd name="T9" fmla="*/ 2147483647 h 58"/>
                <a:gd name="T10" fmla="*/ 2147483647 w 48"/>
                <a:gd name="T11" fmla="*/ 2147483647 h 58"/>
                <a:gd name="T12" fmla="*/ 0 w 48"/>
                <a:gd name="T13" fmla="*/ 2147483647 h 58"/>
                <a:gd name="T14" fmla="*/ 0 w 48"/>
                <a:gd name="T15" fmla="*/ 0 h 58"/>
                <a:gd name="T16" fmla="*/ 2147483647 w 48"/>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8" name="Freeform 59"/>
            <p:cNvSpPr>
              <a:spLocks/>
            </p:cNvSpPr>
            <p:nvPr userDrawn="1"/>
          </p:nvSpPr>
          <p:spPr bwMode="auto">
            <a:xfrm>
              <a:off x="6938963" y="2724150"/>
              <a:ext cx="88900" cy="92075"/>
            </a:xfrm>
            <a:custGeom>
              <a:avLst/>
              <a:gdLst>
                <a:gd name="T0" fmla="*/ 2147483647 w 28"/>
                <a:gd name="T1" fmla="*/ 0 h 29"/>
                <a:gd name="T2" fmla="*/ 2147483647 w 28"/>
                <a:gd name="T3" fmla="*/ 2147483647 h 29"/>
                <a:gd name="T4" fmla="*/ 2147483647 w 28"/>
                <a:gd name="T5" fmla="*/ 2147483647 h 29"/>
                <a:gd name="T6" fmla="*/ 2147483647 w 28"/>
                <a:gd name="T7" fmla="*/ 2147483647 h 29"/>
                <a:gd name="T8" fmla="*/ 2147483647 w 28"/>
                <a:gd name="T9" fmla="*/ 2147483647 h 29"/>
                <a:gd name="T10" fmla="*/ 2147483647 w 28"/>
                <a:gd name="T11" fmla="*/ 2147483647 h 29"/>
                <a:gd name="T12" fmla="*/ 2147483647 w 28"/>
                <a:gd name="T13" fmla="*/ 2147483647 h 29"/>
                <a:gd name="T14" fmla="*/ 2147483647 w 28"/>
                <a:gd name="T15" fmla="*/ 2147483647 h 29"/>
                <a:gd name="T16" fmla="*/ 2147483647 w 28"/>
                <a:gd name="T17" fmla="*/ 2147483647 h 29"/>
                <a:gd name="T18" fmla="*/ 2147483647 w 28"/>
                <a:gd name="T19" fmla="*/ 2147483647 h 29"/>
                <a:gd name="T20" fmla="*/ 2147483647 w 28"/>
                <a:gd name="T21" fmla="*/ 2147483647 h 29"/>
                <a:gd name="T22" fmla="*/ 2147483647 w 28"/>
                <a:gd name="T23" fmla="*/ 2147483647 h 29"/>
                <a:gd name="T24" fmla="*/ 2147483647 w 28"/>
                <a:gd name="T25" fmla="*/ 2147483647 h 29"/>
                <a:gd name="T26" fmla="*/ 2147483647 w 28"/>
                <a:gd name="T27" fmla="*/ 2147483647 h 29"/>
                <a:gd name="T28" fmla="*/ 0 w 28"/>
                <a:gd name="T29" fmla="*/ 2147483647 h 29"/>
                <a:gd name="T30" fmla="*/ 0 w 28"/>
                <a:gd name="T31" fmla="*/ 0 h 29"/>
                <a:gd name="T32" fmla="*/ 2147483647 w 28"/>
                <a:gd name="T33" fmla="*/ 0 h 29"/>
                <a:gd name="T34" fmla="*/ 2147483647 w 28"/>
                <a:gd name="T35" fmla="*/ 2147483647 h 29"/>
                <a:gd name="T36" fmla="*/ 2147483647 w 28"/>
                <a:gd name="T37" fmla="*/ 2147483647 h 29"/>
                <a:gd name="T38" fmla="*/ 2147483647 w 28"/>
                <a:gd name="T39" fmla="*/ 2147483647 h 29"/>
                <a:gd name="T40" fmla="*/ 2147483647 w 28"/>
                <a:gd name="T41" fmla="*/ 2147483647 h 29"/>
                <a:gd name="T42" fmla="*/ 2147483647 w 28"/>
                <a:gd name="T43" fmla="*/ 0 h 29"/>
                <a:gd name="T44" fmla="*/ 2147483647 w 28"/>
                <a:gd name="T45" fmla="*/ 0 h 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50" name="TextBox 49"/>
          <p:cNvSpPr txBox="1">
            <a:spLocks noChangeArrowheads="1"/>
          </p:cNvSpPr>
          <p:nvPr userDrawn="1"/>
        </p:nvSpPr>
        <p:spPr bwMode="auto">
          <a:xfrm>
            <a:off x="2023837" y="3706815"/>
            <a:ext cx="8144336" cy="40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03" tIns="54400" rIns="108803" bIns="54400">
            <a:spAutoFit/>
          </a:bodyPr>
          <a:lstStyle>
            <a:lvl1pPr eaLnBrk="0" hangingPunct="0">
              <a:defRPr sz="3600">
                <a:solidFill>
                  <a:schemeClr val="tx1"/>
                </a:solidFill>
                <a:latin typeface="Arial" charset="0"/>
                <a:cs typeface="Arial" charset="0"/>
              </a:defRPr>
            </a:lvl1pPr>
            <a:lvl2pPr marL="742950" indent="-285750" eaLnBrk="0" hangingPunct="0">
              <a:defRPr sz="3600">
                <a:solidFill>
                  <a:schemeClr val="tx1"/>
                </a:solidFill>
                <a:latin typeface="Arial" charset="0"/>
                <a:cs typeface="Arial" charset="0"/>
              </a:defRPr>
            </a:lvl2pPr>
            <a:lvl3pPr marL="1143000" indent="-228600" eaLnBrk="0" hangingPunct="0">
              <a:defRPr sz="3600">
                <a:solidFill>
                  <a:schemeClr val="tx1"/>
                </a:solidFill>
                <a:latin typeface="Arial" charset="0"/>
                <a:cs typeface="Arial" charset="0"/>
              </a:defRPr>
            </a:lvl3pPr>
            <a:lvl4pPr marL="1600200" indent="-228600" eaLnBrk="0" hangingPunct="0">
              <a:defRPr sz="3600">
                <a:solidFill>
                  <a:schemeClr val="tx1"/>
                </a:solidFill>
                <a:latin typeface="Arial" charset="0"/>
                <a:cs typeface="Arial" charset="0"/>
              </a:defRPr>
            </a:lvl4pPr>
            <a:lvl5pPr marL="2057400" indent="-228600" eaLnBrk="0" hangingPunct="0">
              <a:defRPr sz="3600">
                <a:solidFill>
                  <a:schemeClr val="tx1"/>
                </a:solidFill>
                <a:latin typeface="Arial" charset="0"/>
                <a:cs typeface="Arial" charset="0"/>
              </a:defRPr>
            </a:lvl5pPr>
            <a:lvl6pPr marL="2514600" indent="-228600" eaLnBrk="0" fontAlgn="base" hangingPunct="0">
              <a:spcBef>
                <a:spcPct val="0"/>
              </a:spcBef>
              <a:spcAft>
                <a:spcPct val="0"/>
              </a:spcAft>
              <a:defRPr sz="3600">
                <a:solidFill>
                  <a:schemeClr val="tx1"/>
                </a:solidFill>
                <a:latin typeface="Arial" charset="0"/>
                <a:cs typeface="Arial" charset="0"/>
              </a:defRPr>
            </a:lvl6pPr>
            <a:lvl7pPr marL="2971800" indent="-228600" eaLnBrk="0" fontAlgn="base" hangingPunct="0">
              <a:spcBef>
                <a:spcPct val="0"/>
              </a:spcBef>
              <a:spcAft>
                <a:spcPct val="0"/>
              </a:spcAft>
              <a:defRPr sz="3600">
                <a:solidFill>
                  <a:schemeClr val="tx1"/>
                </a:solidFill>
                <a:latin typeface="Arial" charset="0"/>
                <a:cs typeface="Arial" charset="0"/>
              </a:defRPr>
            </a:lvl7pPr>
            <a:lvl8pPr marL="3429000" indent="-228600" eaLnBrk="0" fontAlgn="base" hangingPunct="0">
              <a:spcBef>
                <a:spcPct val="0"/>
              </a:spcBef>
              <a:spcAft>
                <a:spcPct val="0"/>
              </a:spcAft>
              <a:defRPr sz="3600">
                <a:solidFill>
                  <a:schemeClr val="tx1"/>
                </a:solidFill>
                <a:latin typeface="Arial" charset="0"/>
                <a:cs typeface="Arial" charset="0"/>
              </a:defRPr>
            </a:lvl8pPr>
            <a:lvl9pPr marL="3886200" indent="-228600" eaLnBrk="0" fontAlgn="base" hangingPunct="0">
              <a:spcBef>
                <a:spcPct val="0"/>
              </a:spcBef>
              <a:spcAft>
                <a:spcPct val="0"/>
              </a:spcAft>
              <a:defRPr sz="3600">
                <a:solidFill>
                  <a:schemeClr val="tx1"/>
                </a:solidFill>
                <a:latin typeface="Arial" charset="0"/>
                <a:cs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FFFFFF"/>
                </a:solidFill>
                <a:effectLst/>
                <a:uLnTx/>
                <a:uFillTx/>
                <a:latin typeface="Arial" charset="0"/>
                <a:ea typeface="+mn-ea"/>
                <a:cs typeface="Arial" charset="0"/>
              </a:rPr>
              <a:t>$7 </a:t>
            </a:r>
            <a:r>
              <a:rPr kumimoji="0" lang="en-US" sz="1900" b="0" i="0" u="none" strike="noStrike" kern="1200" cap="none" spc="0" normalizeH="0" baseline="0" noProof="0" dirty="0">
                <a:ln>
                  <a:noFill/>
                </a:ln>
                <a:solidFill>
                  <a:srgbClr val="FFFFFF"/>
                </a:solidFill>
                <a:effectLst/>
                <a:uLnTx/>
                <a:uFillTx/>
                <a:latin typeface="Arial" charset="0"/>
                <a:ea typeface="+mn-ea"/>
                <a:cs typeface="Arial" charset="0"/>
              </a:rPr>
              <a:t>BILLION ENTERPRISE | </a:t>
            </a:r>
            <a:r>
              <a:rPr kumimoji="0" lang="en-US" sz="1900" b="1" i="0" u="none" strike="noStrike" kern="1200" cap="none" spc="0" normalizeH="0" baseline="0" noProof="0" dirty="0">
                <a:ln>
                  <a:noFill/>
                </a:ln>
                <a:solidFill>
                  <a:srgbClr val="FFFFFF"/>
                </a:solidFill>
                <a:effectLst/>
                <a:uLnTx/>
                <a:uFillTx/>
                <a:latin typeface="Arial" charset="0"/>
                <a:ea typeface="+mn-ea"/>
                <a:cs typeface="Arial" charset="0"/>
              </a:rPr>
              <a:t>110,000</a:t>
            </a:r>
            <a:r>
              <a:rPr kumimoji="0" lang="en-US" sz="1900" b="0" i="0" u="none" strike="noStrike" kern="1200" cap="none" spc="0" normalizeH="0" baseline="0" noProof="0" dirty="0">
                <a:ln>
                  <a:noFill/>
                </a:ln>
                <a:solidFill>
                  <a:srgbClr val="FFFFFF"/>
                </a:solidFill>
                <a:effectLst/>
                <a:uLnTx/>
                <a:uFillTx/>
                <a:latin typeface="Arial" charset="0"/>
                <a:ea typeface="+mn-ea"/>
                <a:cs typeface="Arial" charset="0"/>
              </a:rPr>
              <a:t> IDEAPRENEURS | </a:t>
            </a:r>
            <a:r>
              <a:rPr kumimoji="0" lang="en-US" sz="1900" b="1" i="0" u="none" strike="noStrike" kern="1200" cap="none" spc="0" normalizeH="0" baseline="0" noProof="0" dirty="0">
                <a:ln>
                  <a:noFill/>
                </a:ln>
                <a:solidFill>
                  <a:srgbClr val="FFFFFF"/>
                </a:solidFill>
                <a:effectLst/>
                <a:uLnTx/>
                <a:uFillTx/>
                <a:latin typeface="Arial" charset="0"/>
                <a:ea typeface="+mn-ea"/>
                <a:cs typeface="Arial" charset="0"/>
              </a:rPr>
              <a:t>31</a:t>
            </a:r>
            <a:r>
              <a:rPr kumimoji="0" lang="en-US" sz="1900" b="0" i="0" u="none" strike="noStrike" kern="1200" cap="none" spc="0" normalizeH="0" baseline="0" noProof="0" dirty="0">
                <a:ln>
                  <a:noFill/>
                </a:ln>
                <a:solidFill>
                  <a:srgbClr val="FFFFFF"/>
                </a:solidFill>
                <a:effectLst/>
                <a:uLnTx/>
                <a:uFillTx/>
                <a:latin typeface="Arial" charset="0"/>
                <a:ea typeface="+mn-ea"/>
                <a:cs typeface="Arial" charset="0"/>
              </a:rPr>
              <a:t> COUNTRIES</a:t>
            </a:r>
          </a:p>
        </p:txBody>
      </p:sp>
      <p:pic>
        <p:nvPicPr>
          <p:cNvPr id="51" name="Picture 1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4816"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1"/>
          <p:cNvPicPr>
            <a:picLocks noChangeAspect="1"/>
          </p:cNvPicPr>
          <p:nvPr userDrawn="1"/>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50165" y="5491095"/>
            <a:ext cx="5114041" cy="1392663"/>
          </a:xfrm>
          <a:prstGeom prst="rect">
            <a:avLst/>
          </a:prstGeom>
        </p:spPr>
      </p:pic>
    </p:spTree>
    <p:extLst>
      <p:ext uri="{BB962C8B-B14F-4D97-AF65-F5344CB8AC3E}">
        <p14:creationId xmlns:p14="http://schemas.microsoft.com/office/powerpoint/2010/main" val="545738885"/>
      </p:ext>
    </p:extLst>
  </p:cSld>
  <p:clrMapOvr>
    <a:masterClrMapping/>
  </p:clrMapOvr>
  <p:transition advClick="0" advTm="12000"/>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33603" name="Rectangle 3"/>
          <p:cNvSpPr>
            <a:spLocks noGrp="1" noChangeArrowheads="1"/>
          </p:cNvSpPr>
          <p:nvPr>
            <p:ph type="ctrTitle" hasCustomPrompt="1"/>
          </p:nvPr>
        </p:nvSpPr>
        <p:spPr>
          <a:xfrm>
            <a:off x="406402" y="4953003"/>
            <a:ext cx="11356369" cy="685800"/>
          </a:xfrm>
        </p:spPr>
        <p:txBody>
          <a:bodyPr lIns="91431" rIns="91431"/>
          <a:lstStyle>
            <a:lvl1pPr>
              <a:lnSpc>
                <a:spcPct val="125000"/>
              </a:lnSpc>
              <a:defRPr sz="2799">
                <a:solidFill>
                  <a:srgbClr val="00529B"/>
                </a:solidFill>
                <a:latin typeface="+mj-lt"/>
              </a:defRPr>
            </a:lvl1pPr>
          </a:lstStyle>
          <a:p>
            <a:r>
              <a:rPr lang="en-US" dirty="0"/>
              <a:t>CLICK TO EDIT MASTER TITLE STYLE</a:t>
            </a:r>
          </a:p>
        </p:txBody>
      </p:sp>
      <p:sp>
        <p:nvSpPr>
          <p:cNvPr id="1433605" name="Rectangle 5"/>
          <p:cNvSpPr>
            <a:spLocks noGrp="1" noChangeArrowheads="1"/>
          </p:cNvSpPr>
          <p:nvPr>
            <p:ph type="subTitle" sz="quarter" idx="1" hasCustomPrompt="1"/>
          </p:nvPr>
        </p:nvSpPr>
        <p:spPr>
          <a:xfrm>
            <a:off x="406402" y="5638803"/>
            <a:ext cx="11356369" cy="685800"/>
          </a:xfrm>
        </p:spPr>
        <p:txBody>
          <a:bodyPr/>
          <a:lstStyle>
            <a:lvl1pPr marL="0" indent="0">
              <a:buFont typeface="Wingdings 2" pitchFamily="18" charset="2"/>
              <a:buNone/>
              <a:defRPr sz="2000" b="0">
                <a:solidFill>
                  <a:schemeClr val="tx1">
                    <a:lumMod val="75000"/>
                    <a:lumOff val="25000"/>
                  </a:schemeClr>
                </a:solidFill>
                <a:latin typeface="+mj-lt"/>
              </a:defRPr>
            </a:lvl1pPr>
          </a:lstStyle>
          <a:p>
            <a:r>
              <a:rPr lang="en-US" dirty="0"/>
              <a:t>CLICK TO EDIT MASTER SUBTITLE STYLE</a:t>
            </a:r>
          </a:p>
        </p:txBody>
      </p:sp>
      <p:pic>
        <p:nvPicPr>
          <p:cNvPr id="18" name="Picture 2" descr="D:\From Compaq laptop\Jobs\PPT\2016\Nov\23 - Nov\Defence Presentation\Sandvik_CEC_Screen-10.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391" t="12488" r="3633"/>
          <a:stretch/>
        </p:blipFill>
        <p:spPr bwMode="auto">
          <a:xfrm>
            <a:off x="2" y="-17709"/>
            <a:ext cx="12192000" cy="686283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a:xfrm>
            <a:off x="7653229" y="4469031"/>
            <a:ext cx="3039352" cy="618124"/>
          </a:xfrm>
          <a:prstGeom prst="rect">
            <a:avLst/>
          </a:prstGeom>
          <a:solidFill>
            <a:srgbClr val="F68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21" name="Picture 20"/>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8566551" y="4444429"/>
            <a:ext cx="2450504" cy="667325"/>
          </a:xfrm>
          <a:prstGeom prst="rect">
            <a:avLst/>
          </a:prstGeom>
        </p:spPr>
      </p:pic>
      <p:pic>
        <p:nvPicPr>
          <p:cNvPr id="22"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470" t="3638" r="44722" b="37439"/>
          <a:stretch/>
        </p:blipFill>
        <p:spPr bwMode="auto">
          <a:xfrm>
            <a:off x="-2" y="1955215"/>
            <a:ext cx="7919550" cy="4876639"/>
          </a:xfrm>
          <a:prstGeom prst="rtTriangl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p:cNvPicPr>
            <a:picLocks noChangeAspect="1"/>
          </p:cNvPicPr>
          <p:nvPr userDrawn="1"/>
        </p:nvPicPr>
        <p:blipFill rotWithShape="1">
          <a:blip r:embed="rId5">
            <a:extLst>
              <a:ext uri="{28A0092B-C50C-407E-A947-70E740481C1C}">
                <a14:useLocalDpi xmlns:a14="http://schemas.microsoft.com/office/drawing/2010/main" val="0"/>
              </a:ext>
            </a:extLst>
          </a:blip>
          <a:srcRect l="58229"/>
          <a:stretch/>
        </p:blipFill>
        <p:spPr>
          <a:xfrm>
            <a:off x="312821" y="1955215"/>
            <a:ext cx="984548" cy="1178504"/>
          </a:xfrm>
          <a:prstGeom prst="rect">
            <a:avLst/>
          </a:prstGeom>
          <a:effectLst/>
        </p:spPr>
      </p:pic>
      <p:pic>
        <p:nvPicPr>
          <p:cNvPr id="23" name="Picture 22"/>
          <p:cNvPicPr>
            <a:picLocks noChangeAspect="1"/>
          </p:cNvPicPr>
          <p:nvPr userDrawn="1"/>
        </p:nvPicPr>
        <p:blipFill>
          <a:blip r:embed="rId6" cstate="email">
            <a:extLst>
              <a:ext uri="{28A0092B-C50C-407E-A947-70E740481C1C}">
                <a14:useLocalDpi xmlns:a14="http://schemas.microsoft.com/office/drawing/2010/main" val="0"/>
              </a:ext>
            </a:extLst>
          </a:blip>
          <a:srcRect/>
          <a:stretch>
            <a:fillRect/>
          </a:stretch>
        </p:blipFill>
        <p:spPr bwMode="auto">
          <a:xfrm>
            <a:off x="7790253" y="4574317"/>
            <a:ext cx="1044351" cy="40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873610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3"/>
          </p:nvPr>
        </p:nvSpPr>
        <p:spPr>
          <a:xfrm>
            <a:off x="4165600" y="6578600"/>
            <a:ext cx="3860800" cy="228600"/>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lumMod val="75000"/>
                    <a:lumOff val="25000"/>
                  </a:schemeClr>
                </a:solidFill>
                <a:latin typeface="Arial" pitchFamily="34" charset="0"/>
                <a:ea typeface="+mn-ea"/>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srgbClr val="000000">
                    <a:lumMod val="75000"/>
                    <a:lumOff val="25000"/>
                  </a:srgbClr>
                </a:solidFill>
                <a:effectLst/>
                <a:uLnTx/>
                <a:uFillTx/>
                <a:latin typeface="Arial" pitchFamily="34" charset="0"/>
                <a:ea typeface="+mn-ea"/>
                <a:cs typeface="Arial" pitchFamily="34" charset="0"/>
              </a:rPr>
              <a:t>IBM &amp; HCL</a:t>
            </a:r>
          </a:p>
        </p:txBody>
      </p:sp>
      <p:sp>
        <p:nvSpPr>
          <p:cNvPr id="5" name="Slide Number Placeholder 5"/>
          <p:cNvSpPr>
            <a:spLocks noGrp="1"/>
          </p:cNvSpPr>
          <p:nvPr>
            <p:ph type="sldNum" sz="quarter" idx="4"/>
          </p:nvPr>
        </p:nvSpPr>
        <p:spPr>
          <a:xfrm>
            <a:off x="9032875" y="6578600"/>
            <a:ext cx="2844800" cy="22860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04040"/>
                </a:solidFill>
                <a:latin typeface="Arial" charset="0"/>
                <a:cs typeface="Arial"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5335EB3-54CA-A841-A2EC-F68EC45E01D4}" type="slidenum">
              <a:rPr kumimoji="0" lang="en-AU" sz="1000" b="0" i="0" u="none" strike="noStrike" kern="1200" cap="none" spc="0" normalizeH="0" baseline="0" noProof="0" smtClean="0">
                <a:ln>
                  <a:noFill/>
                </a:ln>
                <a:solidFill>
                  <a:srgbClr val="404040"/>
                </a:solidFill>
                <a:effectLst/>
                <a:uLnTx/>
                <a:uFillTx/>
                <a:latin typeface="Arial"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AU" sz="1000" b="0" i="0" u="none" strike="noStrike" kern="1200" cap="none" spc="0" normalizeH="0" baseline="0" noProof="0" dirty="0">
              <a:ln>
                <a:noFill/>
              </a:ln>
              <a:solidFill>
                <a:srgbClr val="404040"/>
              </a:solidFill>
              <a:effectLst/>
              <a:uLnTx/>
              <a:uFillTx/>
              <a:latin typeface="Arial" charset="0"/>
              <a:ea typeface="+mn-ea"/>
              <a:cs typeface="Arial" charset="0"/>
            </a:endParaRPr>
          </a:p>
        </p:txBody>
      </p:sp>
    </p:spTree>
    <p:extLst>
      <p:ext uri="{BB962C8B-B14F-4D97-AF65-F5344CB8AC3E}">
        <p14:creationId xmlns:p14="http://schemas.microsoft.com/office/powerpoint/2010/main" val="229345892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4"/>
          <p:cNvSpPr>
            <a:spLocks noGrp="1"/>
          </p:cNvSpPr>
          <p:nvPr>
            <p:ph type="ftr" sz="quarter" idx="3"/>
          </p:nvPr>
        </p:nvSpPr>
        <p:spPr>
          <a:xfrm>
            <a:off x="4165600" y="6578600"/>
            <a:ext cx="3860800" cy="228600"/>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lumMod val="75000"/>
                    <a:lumOff val="25000"/>
                  </a:schemeClr>
                </a:solidFill>
                <a:latin typeface="Arial" pitchFamily="34" charset="0"/>
                <a:ea typeface="+mn-ea"/>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srgbClr val="000000">
                    <a:lumMod val="75000"/>
                    <a:lumOff val="25000"/>
                  </a:srgbClr>
                </a:solidFill>
                <a:effectLst/>
                <a:uLnTx/>
                <a:uFillTx/>
                <a:latin typeface="Arial" pitchFamily="34" charset="0"/>
                <a:ea typeface="+mn-ea"/>
                <a:cs typeface="Arial" pitchFamily="34" charset="0"/>
              </a:rPr>
              <a:t>IBM &amp; HCL</a:t>
            </a:r>
          </a:p>
        </p:txBody>
      </p:sp>
      <p:sp>
        <p:nvSpPr>
          <p:cNvPr id="4" name="Slide Number Placeholder 5"/>
          <p:cNvSpPr>
            <a:spLocks noGrp="1"/>
          </p:cNvSpPr>
          <p:nvPr>
            <p:ph type="sldNum" sz="quarter" idx="4"/>
          </p:nvPr>
        </p:nvSpPr>
        <p:spPr>
          <a:xfrm>
            <a:off x="9032875" y="6578600"/>
            <a:ext cx="2844800" cy="22860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04040"/>
                </a:solidFill>
                <a:latin typeface="Arial" charset="0"/>
                <a:cs typeface="Arial"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5335EB3-54CA-A841-A2EC-F68EC45E01D4}" type="slidenum">
              <a:rPr kumimoji="0" lang="en-AU" sz="1000" b="0" i="0" u="none" strike="noStrike" kern="1200" cap="none" spc="0" normalizeH="0" baseline="0" noProof="0" smtClean="0">
                <a:ln>
                  <a:noFill/>
                </a:ln>
                <a:solidFill>
                  <a:srgbClr val="404040"/>
                </a:solidFill>
                <a:effectLst/>
                <a:uLnTx/>
                <a:uFillTx/>
                <a:latin typeface="Arial"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AU" sz="1000" b="0" i="0" u="none" strike="noStrike" kern="1200" cap="none" spc="0" normalizeH="0" baseline="0" noProof="0" dirty="0">
              <a:ln>
                <a:noFill/>
              </a:ln>
              <a:solidFill>
                <a:srgbClr val="404040"/>
              </a:solidFill>
              <a:effectLst/>
              <a:uLnTx/>
              <a:uFillTx/>
              <a:latin typeface="Arial" charset="0"/>
              <a:ea typeface="+mn-ea"/>
              <a:cs typeface="Arial" charset="0"/>
            </a:endParaRPr>
          </a:p>
        </p:txBody>
      </p:sp>
    </p:spTree>
    <p:extLst>
      <p:ext uri="{BB962C8B-B14F-4D97-AF65-F5344CB8AC3E}">
        <p14:creationId xmlns:p14="http://schemas.microsoft.com/office/powerpoint/2010/main" val="350562722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5" Type="http://schemas.openxmlformats.org/officeDocument/2006/relationships/theme" Target="../theme/theme1.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10" Type="http://schemas.openxmlformats.org/officeDocument/2006/relationships/image" Target="../media/image8.png"/><Relationship Id="rId4" Type="http://schemas.openxmlformats.org/officeDocument/2006/relationships/slideLayout" Target="../slideLayouts/slideLayout8.xml"/><Relationship Id="rId9"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20.xml"/><Relationship Id="rId7" Type="http://schemas.openxmlformats.org/officeDocument/2006/relationships/oleObject" Target="../embeddings/oleObject4.bin"/><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ags" Target="../tags/tag4.xml"/><Relationship Id="rId5" Type="http://schemas.openxmlformats.org/officeDocument/2006/relationships/vmlDrawing" Target="../drawings/vmlDrawing4.vml"/><Relationship Id="rId4" Type="http://schemas.openxmlformats.org/officeDocument/2006/relationships/theme" Target="../theme/theme4.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7"/>
            </p:custDataLs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459" name="think-cell Slide" r:id="rId8" imgW="360" imgH="360" progId="TCLayout.ActiveDocument.1">
                  <p:embed/>
                </p:oleObj>
              </mc:Choice>
              <mc:Fallback>
                <p:oleObj name="think-cell Slide" r:id="rId8" imgW="360" imgH="360" progId="TCLayout.ActiveDocument.1">
                  <p:embed/>
                  <p:pic>
                    <p:nvPicPr>
                      <p:cNvPr id="9" name="Object 8" hidde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18" y="1589"/>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 name="Rectangle 2"/>
          <p:cNvSpPr>
            <a:spLocks noGrp="1" noChangeArrowheads="1"/>
          </p:cNvSpPr>
          <p:nvPr>
            <p:ph type="body" idx="1"/>
          </p:nvPr>
        </p:nvSpPr>
        <p:spPr bwMode="auto">
          <a:xfrm>
            <a:off x="228600" y="1219200"/>
            <a:ext cx="11305309" cy="46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228600" y="164186"/>
            <a:ext cx="8636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a:t>CLICK TO EDIT MASTER TITLE STYLE</a:t>
            </a:r>
          </a:p>
        </p:txBody>
      </p:sp>
      <p:pic>
        <p:nvPicPr>
          <p:cNvPr id="1029" name="Picture 6" descr="HCL Logo"/>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l="8115" t="31725" r="8223" b="28896"/>
          <a:stretch>
            <a:fillRect/>
          </a:stretch>
        </p:blipFill>
        <p:spPr bwMode="auto">
          <a:xfrm>
            <a:off x="10591800" y="449093"/>
            <a:ext cx="1344585" cy="168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userDrawn="1"/>
        </p:nvSpPr>
        <p:spPr>
          <a:xfrm>
            <a:off x="6032425" y="6623408"/>
            <a:ext cx="125034" cy="123111"/>
          </a:xfrm>
          <a:prstGeom prst="rect">
            <a:avLst/>
          </a:prstGeom>
          <a:noFill/>
          <a:ln w="9525">
            <a:noFill/>
            <a:miter lim="800000"/>
            <a:headEnd/>
            <a:tailEnd/>
          </a:ln>
          <a:effectLst/>
        </p:spPr>
        <p:txBody>
          <a:bodyPr wrap="none" lIns="0" tIns="0" rIns="0" bIns="0" anchor="ctr">
            <a:spAutoFit/>
          </a:bodyPr>
          <a:lstStyle>
            <a:defPPr>
              <a:defRPr lang="en-US"/>
            </a:defPPr>
            <a:lvl1pPr algn="ctr">
              <a:defRPr sz="800"/>
            </a:lvl1pPr>
          </a:lstStyle>
          <a:p>
            <a:pPr>
              <a:defRPr/>
            </a:pPr>
            <a:fld id="{58120702-516E-4529-B504-5066B99D9814}" type="slidenum">
              <a:rPr lang="en-US" sz="800" smtClean="0"/>
              <a:pPr>
                <a:defRPr/>
              </a:pPr>
              <a:t>‹#›</a:t>
            </a:fld>
            <a:endParaRPr lang="en-US" sz="800" dirty="0"/>
          </a:p>
        </p:txBody>
      </p:sp>
      <p:cxnSp>
        <p:nvCxnSpPr>
          <p:cNvPr id="16" name="Straight Connector 15"/>
          <p:cNvCxnSpPr/>
          <p:nvPr userDrawn="1"/>
        </p:nvCxnSpPr>
        <p:spPr>
          <a:xfrm flipV="1">
            <a:off x="228600" y="894393"/>
            <a:ext cx="11707785" cy="20007"/>
          </a:xfrm>
          <a:prstGeom prst="line">
            <a:avLst/>
          </a:prstGeom>
          <a:ln>
            <a:solidFill>
              <a:srgbClr val="82AAF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1941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Lst>
  <p:transition/>
  <p:hf sldNum="0" hdr="0" ftr="0" dt="0"/>
  <p:txStyles>
    <p:title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238125" indent="-238125" algn="l" rtl="0" eaLnBrk="0" fontAlgn="base" hangingPunct="0">
        <a:spcBef>
          <a:spcPct val="100000"/>
        </a:spcBef>
        <a:spcAft>
          <a:spcPct val="0"/>
        </a:spcAft>
        <a:buClr>
          <a:schemeClr val="tx1"/>
        </a:buClr>
        <a:buFont typeface="Wingdings 2" pitchFamily="18" charset="2"/>
        <a:buChar char="¡"/>
        <a:defRPr sz="1400">
          <a:solidFill>
            <a:schemeClr val="tx1">
              <a:lumMod val="65000"/>
              <a:lumOff val="35000"/>
            </a:schemeClr>
          </a:solidFill>
          <a:latin typeface="Arial" charset="0"/>
          <a:ea typeface="Arial" charset="0"/>
          <a:cs typeface="Arial" charset="0"/>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 name="Picture 8"/>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b="86667"/>
          <a:stretch/>
        </p:blipFill>
        <p:spPr bwMode="auto">
          <a:xfrm>
            <a:off x="0" y="0"/>
            <a:ext cx="12192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body" idx="1"/>
          </p:nvPr>
        </p:nvSpPr>
        <p:spPr bwMode="auto">
          <a:xfrm>
            <a:off x="406404" y="1219205"/>
            <a:ext cx="11379200" cy="508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7135" tIns="58566" rIns="117135" bIns="58566"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406404" y="15881"/>
            <a:ext cx="11379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8566" tIns="58566" rIns="58566" bIns="58566" numCol="1" anchor="ctr" anchorCtr="0" compatLnSpc="1">
            <a:prstTxWarp prst="textNoShape">
              <a:avLst/>
            </a:prstTxWarp>
          </a:bodyPr>
          <a:lstStyle/>
          <a:p>
            <a:pPr lvl="0"/>
            <a:r>
              <a:rPr lang="en-US" dirty="0"/>
              <a:t>Click to edit Master title style</a:t>
            </a:r>
          </a:p>
        </p:txBody>
      </p:sp>
      <p:sp>
        <p:nvSpPr>
          <p:cNvPr id="23" name="Footer Placeholder 4"/>
          <p:cNvSpPr>
            <a:spLocks noGrp="1"/>
          </p:cNvSpPr>
          <p:nvPr>
            <p:ph type="ftr" sz="quarter" idx="3"/>
          </p:nvPr>
        </p:nvSpPr>
        <p:spPr>
          <a:xfrm>
            <a:off x="4165600" y="6578600"/>
            <a:ext cx="3860800" cy="228600"/>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lumMod val="75000"/>
                    <a:lumOff val="25000"/>
                  </a:schemeClr>
                </a:solidFill>
                <a:latin typeface="Arial" pitchFamily="34" charset="0"/>
                <a:ea typeface="+mn-ea"/>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srgbClr val="000000">
                    <a:lumMod val="75000"/>
                    <a:lumOff val="25000"/>
                  </a:srgbClr>
                </a:solidFill>
                <a:effectLst/>
                <a:uLnTx/>
                <a:uFillTx/>
                <a:latin typeface="Arial" pitchFamily="34" charset="0"/>
                <a:ea typeface="+mn-ea"/>
                <a:cs typeface="Arial" pitchFamily="34" charset="0"/>
              </a:rPr>
              <a:t>IBM &amp; HCL</a:t>
            </a:r>
          </a:p>
        </p:txBody>
      </p:sp>
      <p:sp>
        <p:nvSpPr>
          <p:cNvPr id="24" name="Slide Number Placeholder 5"/>
          <p:cNvSpPr>
            <a:spLocks noGrp="1"/>
          </p:cNvSpPr>
          <p:nvPr>
            <p:ph type="sldNum" sz="quarter" idx="4"/>
          </p:nvPr>
        </p:nvSpPr>
        <p:spPr>
          <a:xfrm>
            <a:off x="9032875" y="6578600"/>
            <a:ext cx="2844800" cy="22860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04040"/>
                </a:solidFill>
                <a:latin typeface="Arial" charset="0"/>
                <a:cs typeface="Arial"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5335EB3-54CA-A841-A2EC-F68EC45E01D4}" type="slidenum">
              <a:rPr kumimoji="0" lang="en-AU" sz="1000" b="0" i="0" u="none" strike="noStrike" kern="1200" cap="none" spc="0" normalizeH="0" baseline="0" noProof="0" smtClean="0">
                <a:ln>
                  <a:noFill/>
                </a:ln>
                <a:solidFill>
                  <a:srgbClr val="404040"/>
                </a:solidFill>
                <a:effectLst/>
                <a:uLnTx/>
                <a:uFillTx/>
                <a:latin typeface="Arial"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AU" sz="1000" b="0" i="0" u="none" strike="noStrike" kern="1200" cap="none" spc="0" normalizeH="0" baseline="0" noProof="0" dirty="0">
              <a:ln>
                <a:noFill/>
              </a:ln>
              <a:solidFill>
                <a:srgbClr val="404040"/>
              </a:solidFill>
              <a:effectLst/>
              <a:uLnTx/>
              <a:uFillTx/>
              <a:latin typeface="Arial" charset="0"/>
              <a:ea typeface="+mn-ea"/>
              <a:cs typeface="Arial" charset="0"/>
            </a:endParaRPr>
          </a:p>
        </p:txBody>
      </p:sp>
      <p:pic>
        <p:nvPicPr>
          <p:cNvPr id="11" name="Picture 17"/>
          <p:cNvPicPr>
            <a:picLocks noChangeAspect="1"/>
          </p:cNvPicPr>
          <p:nvPr userDrawn="1"/>
        </p:nvPicPr>
        <p:blipFill>
          <a:blip r:embed="rId9" cstate="email">
            <a:extLst>
              <a:ext uri="{28A0092B-C50C-407E-A947-70E740481C1C}">
                <a14:useLocalDpi xmlns:a14="http://schemas.microsoft.com/office/drawing/2010/main" val="0"/>
              </a:ext>
            </a:extLst>
          </a:blip>
          <a:srcRect/>
          <a:stretch>
            <a:fillRect/>
          </a:stretch>
        </p:blipFill>
        <p:spPr bwMode="auto">
          <a:xfrm>
            <a:off x="10956181" y="116324"/>
            <a:ext cx="1044351" cy="40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userDrawn="1"/>
        </p:nvPicPr>
        <p:blipFill>
          <a:blip r:embed="rId10">
            <a:biLevel thresh="25000"/>
            <a:extLst>
              <a:ext uri="{28A0092B-C50C-407E-A947-70E740481C1C}">
                <a14:useLocalDpi xmlns:a14="http://schemas.microsoft.com/office/drawing/2010/main" val="0"/>
              </a:ext>
            </a:extLst>
          </a:blip>
          <a:stretch>
            <a:fillRect/>
          </a:stretch>
        </p:blipFill>
        <p:spPr>
          <a:xfrm>
            <a:off x="10535491" y="465746"/>
            <a:ext cx="1927332" cy="524854"/>
          </a:xfrm>
          <a:prstGeom prst="rect">
            <a:avLst/>
          </a:prstGeom>
        </p:spPr>
      </p:pic>
    </p:spTree>
    <p:extLst>
      <p:ext uri="{BB962C8B-B14F-4D97-AF65-F5344CB8AC3E}">
        <p14:creationId xmlns:p14="http://schemas.microsoft.com/office/powerpoint/2010/main" val="187959997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Lst>
  <p:transition/>
  <p:hf hdr="0" ftr="0" dt="0"/>
  <p:txStyles>
    <p:titleStyle>
      <a:lvl1pPr algn="l" rtl="0" eaLnBrk="0" fontAlgn="base" hangingPunct="0">
        <a:spcBef>
          <a:spcPct val="0"/>
        </a:spcBef>
        <a:spcAft>
          <a:spcPct val="0"/>
        </a:spcAft>
        <a:defRPr sz="2300" b="1" cap="none" baseline="0">
          <a:solidFill>
            <a:schemeClr val="bg1"/>
          </a:solidFill>
          <a:latin typeface="Arial" pitchFamily="34" charset="0"/>
          <a:ea typeface="+mj-ea"/>
          <a:cs typeface="+mj-cs"/>
        </a:defRPr>
      </a:lvl1pPr>
      <a:lvl2pPr algn="l" rtl="0" eaLnBrk="0" fontAlgn="base" hangingPunct="0">
        <a:spcBef>
          <a:spcPct val="0"/>
        </a:spcBef>
        <a:spcAft>
          <a:spcPct val="0"/>
        </a:spcAft>
        <a:defRPr sz="3099" b="1">
          <a:solidFill>
            <a:srgbClr val="00529B"/>
          </a:solidFill>
          <a:latin typeface="Novecento Book" pitchFamily="50" charset="0"/>
        </a:defRPr>
      </a:lvl2pPr>
      <a:lvl3pPr algn="l" rtl="0" eaLnBrk="0" fontAlgn="base" hangingPunct="0">
        <a:spcBef>
          <a:spcPct val="0"/>
        </a:spcBef>
        <a:spcAft>
          <a:spcPct val="0"/>
        </a:spcAft>
        <a:defRPr sz="3099" b="1">
          <a:solidFill>
            <a:srgbClr val="00529B"/>
          </a:solidFill>
          <a:latin typeface="Novecento Book" pitchFamily="50" charset="0"/>
        </a:defRPr>
      </a:lvl3pPr>
      <a:lvl4pPr algn="l" rtl="0" eaLnBrk="0" fontAlgn="base" hangingPunct="0">
        <a:spcBef>
          <a:spcPct val="0"/>
        </a:spcBef>
        <a:spcAft>
          <a:spcPct val="0"/>
        </a:spcAft>
        <a:defRPr sz="3099" b="1">
          <a:solidFill>
            <a:srgbClr val="00529B"/>
          </a:solidFill>
          <a:latin typeface="Novecento Book" pitchFamily="50" charset="0"/>
        </a:defRPr>
      </a:lvl4pPr>
      <a:lvl5pPr algn="l" rtl="0" eaLnBrk="0" fontAlgn="base" hangingPunct="0">
        <a:spcBef>
          <a:spcPct val="0"/>
        </a:spcBef>
        <a:spcAft>
          <a:spcPct val="0"/>
        </a:spcAft>
        <a:defRPr sz="3099" b="1">
          <a:solidFill>
            <a:srgbClr val="00529B"/>
          </a:solidFill>
          <a:latin typeface="Novecento Book" pitchFamily="50" charset="0"/>
        </a:defRPr>
      </a:lvl5pPr>
      <a:lvl6pPr marL="585705" algn="l" rtl="0" fontAlgn="base">
        <a:spcBef>
          <a:spcPct val="0"/>
        </a:spcBef>
        <a:spcAft>
          <a:spcPct val="0"/>
        </a:spcAft>
        <a:defRPr sz="3099" b="1">
          <a:solidFill>
            <a:schemeClr val="bg1"/>
          </a:solidFill>
          <a:latin typeface="Arial" charset="0"/>
        </a:defRPr>
      </a:lvl6pPr>
      <a:lvl7pPr marL="1171415" algn="l" rtl="0" fontAlgn="base">
        <a:spcBef>
          <a:spcPct val="0"/>
        </a:spcBef>
        <a:spcAft>
          <a:spcPct val="0"/>
        </a:spcAft>
        <a:defRPr sz="3099" b="1">
          <a:solidFill>
            <a:schemeClr val="bg1"/>
          </a:solidFill>
          <a:latin typeface="Arial" charset="0"/>
        </a:defRPr>
      </a:lvl7pPr>
      <a:lvl8pPr marL="1757119" algn="l" rtl="0" fontAlgn="base">
        <a:spcBef>
          <a:spcPct val="0"/>
        </a:spcBef>
        <a:spcAft>
          <a:spcPct val="0"/>
        </a:spcAft>
        <a:defRPr sz="3099" b="1">
          <a:solidFill>
            <a:schemeClr val="bg1"/>
          </a:solidFill>
          <a:latin typeface="Arial" charset="0"/>
        </a:defRPr>
      </a:lvl8pPr>
      <a:lvl9pPr marL="2342825" algn="l" rtl="0" fontAlgn="base">
        <a:spcBef>
          <a:spcPct val="0"/>
        </a:spcBef>
        <a:spcAft>
          <a:spcPct val="0"/>
        </a:spcAft>
        <a:defRPr sz="3099" b="1">
          <a:solidFill>
            <a:schemeClr val="bg1"/>
          </a:solidFill>
          <a:latin typeface="Arial" charset="0"/>
        </a:defRPr>
      </a:lvl9pPr>
    </p:titleStyle>
    <p:bodyStyle>
      <a:lvl1pPr marL="305056" indent="-305056" algn="l" rtl="0" eaLnBrk="0" fontAlgn="base" hangingPunct="0">
        <a:spcBef>
          <a:spcPct val="100000"/>
        </a:spcBef>
        <a:spcAft>
          <a:spcPct val="0"/>
        </a:spcAft>
        <a:buClr>
          <a:schemeClr val="tx1"/>
        </a:buClr>
        <a:buFont typeface="Wingdings 2" pitchFamily="18" charset="2"/>
        <a:buChar char="¡"/>
        <a:defRPr sz="1800">
          <a:solidFill>
            <a:schemeClr val="tx1"/>
          </a:solidFill>
          <a:latin typeface="Arial" pitchFamily="34" charset="0"/>
          <a:ea typeface="+mn-ea"/>
          <a:cs typeface="+mn-cs"/>
        </a:defRPr>
      </a:lvl1pPr>
      <a:lvl2pPr marL="585705" indent="-278618" algn="l" rtl="0" eaLnBrk="0" fontAlgn="base" hangingPunct="0">
        <a:spcBef>
          <a:spcPct val="50000"/>
        </a:spcBef>
        <a:spcAft>
          <a:spcPct val="0"/>
        </a:spcAft>
        <a:buClr>
          <a:schemeClr val="tx1"/>
        </a:buClr>
        <a:buFont typeface="Wingdings" pitchFamily="2" charset="2"/>
        <a:buChar char="§"/>
        <a:defRPr sz="1500">
          <a:solidFill>
            <a:schemeClr val="tx1"/>
          </a:solidFill>
          <a:latin typeface="Arial" pitchFamily="34" charset="0"/>
        </a:defRPr>
      </a:lvl2pPr>
      <a:lvl3pPr marL="866360" indent="-268448" algn="l" rtl="0" eaLnBrk="0" fontAlgn="base" hangingPunct="0">
        <a:spcBef>
          <a:spcPct val="50000"/>
        </a:spcBef>
        <a:spcAft>
          <a:spcPct val="0"/>
        </a:spcAft>
        <a:buClr>
          <a:schemeClr val="tx1"/>
        </a:buClr>
        <a:buFont typeface="Wingdings" pitchFamily="2" charset="2"/>
        <a:buChar char="§"/>
        <a:defRPr sz="1500">
          <a:solidFill>
            <a:schemeClr val="tx1"/>
          </a:solidFill>
          <a:latin typeface="Arial" pitchFamily="34" charset="0"/>
        </a:defRPr>
      </a:lvl3pPr>
      <a:lvl4pPr marL="1159208" indent="-280652" algn="l" rtl="0" eaLnBrk="0" fontAlgn="base" hangingPunct="0">
        <a:spcBef>
          <a:spcPct val="50000"/>
        </a:spcBef>
        <a:spcAft>
          <a:spcPct val="0"/>
        </a:spcAft>
        <a:buClr>
          <a:schemeClr val="tx1"/>
        </a:buClr>
        <a:buFont typeface="Wingdings" pitchFamily="2" charset="2"/>
        <a:buChar char="§"/>
        <a:defRPr sz="1500">
          <a:solidFill>
            <a:schemeClr val="tx1"/>
          </a:solidFill>
          <a:latin typeface="Arial" pitchFamily="34" charset="0"/>
        </a:defRPr>
      </a:lvl4pPr>
      <a:lvl5pPr marL="1452062" indent="-280652" algn="l" rtl="0" eaLnBrk="0" fontAlgn="base" hangingPunct="0">
        <a:spcBef>
          <a:spcPct val="50000"/>
        </a:spcBef>
        <a:spcAft>
          <a:spcPct val="0"/>
        </a:spcAft>
        <a:buClr>
          <a:schemeClr val="tx1"/>
        </a:buClr>
        <a:buFont typeface="Wingdings" pitchFamily="2" charset="2"/>
        <a:buChar char="§"/>
        <a:defRPr sz="1500">
          <a:solidFill>
            <a:schemeClr val="tx1"/>
          </a:solidFill>
          <a:latin typeface="Arial" pitchFamily="34" charset="0"/>
        </a:defRPr>
      </a:lvl5pPr>
      <a:lvl6pPr marL="2037770" indent="-280652" algn="l" rtl="0" fontAlgn="base">
        <a:spcBef>
          <a:spcPct val="50000"/>
        </a:spcBef>
        <a:spcAft>
          <a:spcPct val="0"/>
        </a:spcAft>
        <a:buClr>
          <a:schemeClr val="tx1"/>
        </a:buClr>
        <a:buFont typeface="Wingdings" pitchFamily="2" charset="2"/>
        <a:buChar char="§"/>
        <a:defRPr sz="1800">
          <a:solidFill>
            <a:schemeClr val="tx1"/>
          </a:solidFill>
          <a:latin typeface="+mn-lt"/>
        </a:defRPr>
      </a:lvl6pPr>
      <a:lvl7pPr marL="2623477" indent="-280652" algn="l" rtl="0" fontAlgn="base">
        <a:spcBef>
          <a:spcPct val="50000"/>
        </a:spcBef>
        <a:spcAft>
          <a:spcPct val="0"/>
        </a:spcAft>
        <a:buClr>
          <a:schemeClr val="tx1"/>
        </a:buClr>
        <a:buFont typeface="Wingdings" pitchFamily="2" charset="2"/>
        <a:buChar char="§"/>
        <a:defRPr sz="1800">
          <a:solidFill>
            <a:schemeClr val="tx1"/>
          </a:solidFill>
          <a:latin typeface="+mn-lt"/>
        </a:defRPr>
      </a:lvl7pPr>
      <a:lvl8pPr marL="3209182" indent="-280652" algn="l" rtl="0" fontAlgn="base">
        <a:spcBef>
          <a:spcPct val="50000"/>
        </a:spcBef>
        <a:spcAft>
          <a:spcPct val="0"/>
        </a:spcAft>
        <a:buClr>
          <a:schemeClr val="tx1"/>
        </a:buClr>
        <a:buFont typeface="Wingdings" pitchFamily="2" charset="2"/>
        <a:buChar char="§"/>
        <a:defRPr sz="1800">
          <a:solidFill>
            <a:schemeClr val="tx1"/>
          </a:solidFill>
          <a:latin typeface="+mn-lt"/>
        </a:defRPr>
      </a:lvl8pPr>
      <a:lvl9pPr marL="3794888" indent="-280652" algn="l" rtl="0" fontAlgn="base">
        <a:spcBef>
          <a:spcPct val="50000"/>
        </a:spcBef>
        <a:spcAft>
          <a:spcPct val="0"/>
        </a:spcAft>
        <a:buClr>
          <a:schemeClr val="tx1"/>
        </a:buClr>
        <a:buFont typeface="Wingdings" pitchFamily="2" charset="2"/>
        <a:buChar char="§"/>
        <a:defRPr sz="1800">
          <a:solidFill>
            <a:schemeClr val="tx1"/>
          </a:solidFill>
          <a:latin typeface="+mn-lt"/>
        </a:defRPr>
      </a:lvl9pPr>
    </p:bodyStyle>
    <p:otherStyle>
      <a:defPPr>
        <a:defRPr lang="en-US"/>
      </a:defPPr>
      <a:lvl1pPr marL="0" algn="l" defTabSz="1171415" rtl="0" eaLnBrk="1" latinLnBrk="0" hangingPunct="1">
        <a:defRPr sz="2300" kern="1200">
          <a:solidFill>
            <a:schemeClr val="tx1"/>
          </a:solidFill>
          <a:latin typeface="+mn-lt"/>
          <a:ea typeface="+mn-ea"/>
          <a:cs typeface="+mn-cs"/>
        </a:defRPr>
      </a:lvl1pPr>
      <a:lvl2pPr marL="585705" algn="l" defTabSz="1171415" rtl="0" eaLnBrk="1" latinLnBrk="0" hangingPunct="1">
        <a:defRPr sz="2300" kern="1200">
          <a:solidFill>
            <a:schemeClr val="tx1"/>
          </a:solidFill>
          <a:latin typeface="+mn-lt"/>
          <a:ea typeface="+mn-ea"/>
          <a:cs typeface="+mn-cs"/>
        </a:defRPr>
      </a:lvl2pPr>
      <a:lvl3pPr marL="1171415" algn="l" defTabSz="1171415" rtl="0" eaLnBrk="1" latinLnBrk="0" hangingPunct="1">
        <a:defRPr sz="2300" kern="1200">
          <a:solidFill>
            <a:schemeClr val="tx1"/>
          </a:solidFill>
          <a:latin typeface="+mn-lt"/>
          <a:ea typeface="+mn-ea"/>
          <a:cs typeface="+mn-cs"/>
        </a:defRPr>
      </a:lvl3pPr>
      <a:lvl4pPr marL="1757119" algn="l" defTabSz="1171415" rtl="0" eaLnBrk="1" latinLnBrk="0" hangingPunct="1">
        <a:defRPr sz="2300" kern="1200">
          <a:solidFill>
            <a:schemeClr val="tx1"/>
          </a:solidFill>
          <a:latin typeface="+mn-lt"/>
          <a:ea typeface="+mn-ea"/>
          <a:cs typeface="+mn-cs"/>
        </a:defRPr>
      </a:lvl4pPr>
      <a:lvl5pPr marL="2342825" algn="l" defTabSz="1171415" rtl="0" eaLnBrk="1" latinLnBrk="0" hangingPunct="1">
        <a:defRPr sz="2300" kern="1200">
          <a:solidFill>
            <a:schemeClr val="tx1"/>
          </a:solidFill>
          <a:latin typeface="+mn-lt"/>
          <a:ea typeface="+mn-ea"/>
          <a:cs typeface="+mn-cs"/>
        </a:defRPr>
      </a:lvl5pPr>
      <a:lvl6pPr marL="2928532" algn="l" defTabSz="1171415" rtl="0" eaLnBrk="1" latinLnBrk="0" hangingPunct="1">
        <a:defRPr sz="2300" kern="1200">
          <a:solidFill>
            <a:schemeClr val="tx1"/>
          </a:solidFill>
          <a:latin typeface="+mn-lt"/>
          <a:ea typeface="+mn-ea"/>
          <a:cs typeface="+mn-cs"/>
        </a:defRPr>
      </a:lvl6pPr>
      <a:lvl7pPr marL="3514236" algn="l" defTabSz="1171415" rtl="0" eaLnBrk="1" latinLnBrk="0" hangingPunct="1">
        <a:defRPr sz="2300" kern="1200">
          <a:solidFill>
            <a:schemeClr val="tx1"/>
          </a:solidFill>
          <a:latin typeface="+mn-lt"/>
          <a:ea typeface="+mn-ea"/>
          <a:cs typeface="+mn-cs"/>
        </a:defRPr>
      </a:lvl7pPr>
      <a:lvl8pPr marL="4099944" algn="l" defTabSz="1171415" rtl="0" eaLnBrk="1" latinLnBrk="0" hangingPunct="1">
        <a:defRPr sz="2300" kern="1200">
          <a:solidFill>
            <a:schemeClr val="tx1"/>
          </a:solidFill>
          <a:latin typeface="+mn-lt"/>
          <a:ea typeface="+mn-ea"/>
          <a:cs typeface="+mn-cs"/>
        </a:defRPr>
      </a:lvl8pPr>
      <a:lvl9pPr marL="4685652" algn="l" defTabSz="1171415" rtl="0" eaLnBrk="1" latinLnBrk="0" hangingPunct="1">
        <a:defRPr sz="2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body" idx="1"/>
          </p:nvPr>
        </p:nvSpPr>
        <p:spPr bwMode="auto">
          <a:xfrm>
            <a:off x="406400" y="1219201"/>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406400" y="15875"/>
            <a:ext cx="11379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a:t>Click to edit Master title style</a:t>
            </a:r>
          </a:p>
        </p:txBody>
      </p:sp>
      <p:cxnSp>
        <p:nvCxnSpPr>
          <p:cNvPr id="8" name="Straight Connector 7"/>
          <p:cNvCxnSpPr/>
          <p:nvPr userDrawn="1"/>
        </p:nvCxnSpPr>
        <p:spPr bwMode="auto">
          <a:xfrm>
            <a:off x="626533" y="6577013"/>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65618" y="6569077"/>
            <a:ext cx="438149" cy="225767"/>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fontAlgn="base">
              <a:spcBef>
                <a:spcPct val="0"/>
              </a:spcBef>
              <a:spcAft>
                <a:spcPct val="0"/>
              </a:spcAft>
              <a:defRPr/>
            </a:pPr>
            <a:fld id="{533B120D-C22C-43C1-97A5-1D247EFB43E2}" type="slidenum">
              <a:rPr lang="en-US" sz="867" smtClean="0">
                <a:solidFill>
                  <a:srgbClr val="000000"/>
                </a:solidFill>
              </a:rPr>
              <a:pPr fontAlgn="base">
                <a:spcBef>
                  <a:spcPct val="0"/>
                </a:spcBef>
                <a:spcAft>
                  <a:spcPct val="0"/>
                </a:spcAft>
                <a:defRPr/>
              </a:pPr>
              <a:t>‹#›</a:t>
            </a:fld>
            <a:endParaRPr lang="en-US" sz="867" dirty="0">
              <a:solidFill>
                <a:srgbClr val="000000"/>
              </a:solidFill>
            </a:endParaRPr>
          </a:p>
        </p:txBody>
      </p:sp>
      <p:sp>
        <p:nvSpPr>
          <p:cNvPr id="14" name="Rectangle 13"/>
          <p:cNvSpPr>
            <a:spLocks/>
          </p:cNvSpPr>
          <p:nvPr userDrawn="1"/>
        </p:nvSpPr>
        <p:spPr>
          <a:xfrm>
            <a:off x="8457957" y="6560418"/>
            <a:ext cx="3319177" cy="225767"/>
          </a:xfrm>
          <a:prstGeom prst="rect">
            <a:avLst/>
          </a:prstGeom>
          <a:noFill/>
          <a:ln>
            <a:noFill/>
          </a:ln>
        </p:spPr>
        <p:txBody>
          <a:bodyPr wrap="none" rIns="0">
            <a:spAutoFit/>
          </a:bodyPr>
          <a:lstStyle/>
          <a:p>
            <a:pPr algn="r" fontAlgn="base">
              <a:spcBef>
                <a:spcPct val="0"/>
              </a:spcBef>
              <a:spcAft>
                <a:spcPct val="0"/>
              </a:spcAft>
            </a:pPr>
            <a:r>
              <a:rPr lang="en-US" sz="867" dirty="0">
                <a:solidFill>
                  <a:srgbClr val="000000"/>
                </a:solidFill>
                <a:ea typeface="Verdana" pitchFamily="34" charset="0"/>
                <a:cs typeface="Verdana" pitchFamily="34" charset="0"/>
              </a:rPr>
              <a:t>Copyright © 2016 HCL Technologies Limited  |  www.hcltech.com</a:t>
            </a:r>
          </a:p>
        </p:txBody>
      </p:sp>
      <p:grpSp>
        <p:nvGrpSpPr>
          <p:cNvPr id="15" name="Group 5"/>
          <p:cNvGrpSpPr>
            <a:grpSpLocks noChangeAspect="1"/>
          </p:cNvGrpSpPr>
          <p:nvPr userDrawn="1"/>
        </p:nvGrpSpPr>
        <p:grpSpPr bwMode="auto">
          <a:xfrm>
            <a:off x="10756901" y="6413764"/>
            <a:ext cx="1020233" cy="173473"/>
            <a:chOff x="5094" y="3939"/>
            <a:chExt cx="1488" cy="255"/>
          </a:xfrm>
        </p:grpSpPr>
        <p:sp>
          <p:nvSpPr>
            <p:cNvPr id="16"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17"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18"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19"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grpSp>
      <p:sp>
        <p:nvSpPr>
          <p:cNvPr id="13" name="Freeform 8"/>
          <p:cNvSpPr>
            <a:spLocks noChangeAspect="1"/>
          </p:cNvSpPr>
          <p:nvPr userDrawn="1"/>
        </p:nvSpPr>
        <p:spPr bwMode="auto">
          <a:xfrm>
            <a:off x="0" y="795068"/>
            <a:ext cx="12192000" cy="263525"/>
          </a:xfrm>
          <a:custGeom>
            <a:avLst/>
            <a:gdLst>
              <a:gd name="T0" fmla="*/ 2147483647 w 6803"/>
              <a:gd name="T1" fmla="*/ 0 h 196"/>
              <a:gd name="T2" fmla="*/ 0 w 6803"/>
              <a:gd name="T3" fmla="*/ 0 h 196"/>
              <a:gd name="T4" fmla="*/ 0 w 6803"/>
              <a:gd name="T5" fmla="*/ 2147483647 h 196"/>
              <a:gd name="T6" fmla="*/ 2147483647 w 6803"/>
              <a:gd name="T7" fmla="*/ 2147483647 h 196"/>
              <a:gd name="T8" fmla="*/ 2147483647 w 6803"/>
              <a:gd name="T9" fmla="*/ 2147483647 h 196"/>
              <a:gd name="T10" fmla="*/ 2147483647 w 6803"/>
              <a:gd name="T11" fmla="*/ 2147483647 h 196"/>
              <a:gd name="T12" fmla="*/ 2147483647 w 6803"/>
              <a:gd name="T13" fmla="*/ 0 h 1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03" h="196">
                <a:moveTo>
                  <a:pt x="6803" y="0"/>
                </a:moveTo>
                <a:lnTo>
                  <a:pt x="0" y="0"/>
                </a:lnTo>
                <a:lnTo>
                  <a:pt x="0" y="99"/>
                </a:lnTo>
                <a:lnTo>
                  <a:pt x="2187" y="99"/>
                </a:lnTo>
                <a:lnTo>
                  <a:pt x="2282" y="196"/>
                </a:lnTo>
                <a:lnTo>
                  <a:pt x="6803" y="196"/>
                </a:lnTo>
                <a:lnTo>
                  <a:pt x="6803"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Tree>
    <p:extLst>
      <p:ext uri="{BB962C8B-B14F-4D97-AF65-F5344CB8AC3E}">
        <p14:creationId xmlns:p14="http://schemas.microsoft.com/office/powerpoint/2010/main" val="133736185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Lst>
  <p:transition/>
  <p:hf hdr="0" ftr="0" dt="0"/>
  <p:txStyles>
    <p:titleStyle>
      <a:lvl1pPr algn="l" rtl="0" eaLnBrk="0" fontAlgn="base" hangingPunct="0">
        <a:spcBef>
          <a:spcPct val="0"/>
        </a:spcBef>
        <a:spcAft>
          <a:spcPct val="0"/>
        </a:spcAft>
        <a:defRPr sz="2400" b="1" cap="none" baseline="0">
          <a:solidFill>
            <a:srgbClr val="00529B"/>
          </a:solidFill>
          <a:latin typeface="+mj-lt"/>
          <a:ea typeface="+mj-ea"/>
          <a:cs typeface="+mj-cs"/>
        </a:defRPr>
      </a:lvl1pPr>
      <a:lvl2pPr algn="l" rtl="0" eaLnBrk="0" fontAlgn="base" hangingPunct="0">
        <a:spcBef>
          <a:spcPct val="0"/>
        </a:spcBef>
        <a:spcAft>
          <a:spcPct val="0"/>
        </a:spcAft>
        <a:defRPr sz="3200" b="1">
          <a:solidFill>
            <a:srgbClr val="00529B"/>
          </a:solidFill>
          <a:latin typeface="Novecento Book" pitchFamily="50" charset="0"/>
        </a:defRPr>
      </a:lvl2pPr>
      <a:lvl3pPr algn="l" rtl="0" eaLnBrk="0" fontAlgn="base" hangingPunct="0">
        <a:spcBef>
          <a:spcPct val="0"/>
        </a:spcBef>
        <a:spcAft>
          <a:spcPct val="0"/>
        </a:spcAft>
        <a:defRPr sz="3200" b="1">
          <a:solidFill>
            <a:srgbClr val="00529B"/>
          </a:solidFill>
          <a:latin typeface="Novecento Book" pitchFamily="50" charset="0"/>
        </a:defRPr>
      </a:lvl3pPr>
      <a:lvl4pPr algn="l" rtl="0" eaLnBrk="0" fontAlgn="base" hangingPunct="0">
        <a:spcBef>
          <a:spcPct val="0"/>
        </a:spcBef>
        <a:spcAft>
          <a:spcPct val="0"/>
        </a:spcAft>
        <a:defRPr sz="3200" b="1">
          <a:solidFill>
            <a:srgbClr val="00529B"/>
          </a:solidFill>
          <a:latin typeface="Novecento Book" pitchFamily="50" charset="0"/>
        </a:defRPr>
      </a:lvl4pPr>
      <a:lvl5pPr algn="l" rtl="0" eaLnBrk="0" fontAlgn="base" hangingPunct="0">
        <a:spcBef>
          <a:spcPct val="0"/>
        </a:spcBef>
        <a:spcAft>
          <a:spcPct val="0"/>
        </a:spcAft>
        <a:defRPr sz="3200" b="1">
          <a:solidFill>
            <a:srgbClr val="00529B"/>
          </a:solidFill>
          <a:latin typeface="Novecento Book" pitchFamily="50" charset="0"/>
        </a:defRPr>
      </a:lvl5pPr>
      <a:lvl6pPr marL="609585" algn="l" rtl="0" fontAlgn="base">
        <a:spcBef>
          <a:spcPct val="0"/>
        </a:spcBef>
        <a:spcAft>
          <a:spcPct val="0"/>
        </a:spcAft>
        <a:defRPr sz="3200" b="1">
          <a:solidFill>
            <a:schemeClr val="bg1"/>
          </a:solidFill>
          <a:latin typeface="Arial" charset="0"/>
        </a:defRPr>
      </a:lvl6pPr>
      <a:lvl7pPr marL="1219170" algn="l" rtl="0" fontAlgn="base">
        <a:spcBef>
          <a:spcPct val="0"/>
        </a:spcBef>
        <a:spcAft>
          <a:spcPct val="0"/>
        </a:spcAft>
        <a:defRPr sz="3200" b="1">
          <a:solidFill>
            <a:schemeClr val="bg1"/>
          </a:solidFill>
          <a:latin typeface="Arial" charset="0"/>
        </a:defRPr>
      </a:lvl7pPr>
      <a:lvl8pPr marL="1828754" algn="l" rtl="0" fontAlgn="base">
        <a:spcBef>
          <a:spcPct val="0"/>
        </a:spcBef>
        <a:spcAft>
          <a:spcPct val="0"/>
        </a:spcAft>
        <a:defRPr sz="3200" b="1">
          <a:solidFill>
            <a:schemeClr val="bg1"/>
          </a:solidFill>
          <a:latin typeface="Arial" charset="0"/>
        </a:defRPr>
      </a:lvl8pPr>
      <a:lvl9pPr marL="2438339" algn="l" rtl="0" fontAlgn="base">
        <a:spcBef>
          <a:spcPct val="0"/>
        </a:spcBef>
        <a:spcAft>
          <a:spcPct val="0"/>
        </a:spcAft>
        <a:defRPr sz="3200" b="1">
          <a:solidFill>
            <a:schemeClr val="bg1"/>
          </a:solidFill>
          <a:latin typeface="Arial" charset="0"/>
        </a:defRPr>
      </a:lvl9pPr>
    </p:titleStyle>
    <p:bodyStyle>
      <a:lvl1pPr marL="317492" indent="-317492" algn="l" rtl="0" eaLnBrk="0" fontAlgn="base" hangingPunct="0">
        <a:spcBef>
          <a:spcPct val="100000"/>
        </a:spcBef>
        <a:spcAft>
          <a:spcPct val="0"/>
        </a:spcAft>
        <a:buClr>
          <a:schemeClr val="tx1"/>
        </a:buClr>
        <a:buFont typeface="Wingdings 2" pitchFamily="18" charset="2"/>
        <a:buChar char="¡"/>
        <a:defRPr sz="1867">
          <a:solidFill>
            <a:schemeClr val="tx1"/>
          </a:solidFill>
          <a:latin typeface="+mn-lt"/>
          <a:ea typeface="+mn-ea"/>
          <a:cs typeface="+mn-cs"/>
        </a:defRPr>
      </a:lvl1pPr>
      <a:lvl2pPr marL="609585" indent="-289977" algn="l" rtl="0" eaLnBrk="0" fontAlgn="base" hangingPunct="0">
        <a:spcBef>
          <a:spcPct val="50000"/>
        </a:spcBef>
        <a:spcAft>
          <a:spcPct val="0"/>
        </a:spcAft>
        <a:buClr>
          <a:schemeClr val="tx1"/>
        </a:buClr>
        <a:buFont typeface="Wingdings" pitchFamily="2" charset="2"/>
        <a:buChar char="§"/>
        <a:defRPr sz="1600">
          <a:solidFill>
            <a:schemeClr val="tx1"/>
          </a:solidFill>
          <a:latin typeface="+mn-lt"/>
        </a:defRPr>
      </a:lvl2pPr>
      <a:lvl3pPr marL="901677" indent="-279393" algn="l" rtl="0" eaLnBrk="0" fontAlgn="base" hangingPunct="0">
        <a:spcBef>
          <a:spcPct val="50000"/>
        </a:spcBef>
        <a:spcAft>
          <a:spcPct val="0"/>
        </a:spcAft>
        <a:buClr>
          <a:schemeClr val="tx1"/>
        </a:buClr>
        <a:buFont typeface="Wingdings" pitchFamily="2" charset="2"/>
        <a:buChar char="§"/>
        <a:defRPr sz="1600">
          <a:solidFill>
            <a:schemeClr val="tx1"/>
          </a:solidFill>
          <a:latin typeface="+mn-lt"/>
        </a:defRPr>
      </a:lvl3pPr>
      <a:lvl4pPr marL="1206470" indent="-292093" algn="l" rtl="0" eaLnBrk="0" fontAlgn="base" hangingPunct="0">
        <a:spcBef>
          <a:spcPct val="50000"/>
        </a:spcBef>
        <a:spcAft>
          <a:spcPct val="0"/>
        </a:spcAft>
        <a:buClr>
          <a:schemeClr val="tx1"/>
        </a:buClr>
        <a:buFont typeface="Wingdings" pitchFamily="2" charset="2"/>
        <a:buChar char="§"/>
        <a:defRPr sz="1600">
          <a:solidFill>
            <a:schemeClr val="tx1"/>
          </a:solidFill>
          <a:latin typeface="+mn-lt"/>
        </a:defRPr>
      </a:lvl4pPr>
      <a:lvl5pPr marL="1511262" indent="-292093" algn="l" rtl="0" eaLnBrk="0" fontAlgn="base" hangingPunct="0">
        <a:spcBef>
          <a:spcPct val="50000"/>
        </a:spcBef>
        <a:spcAft>
          <a:spcPct val="0"/>
        </a:spcAft>
        <a:buClr>
          <a:schemeClr val="tx1"/>
        </a:buClr>
        <a:buFont typeface="Wingdings" pitchFamily="2" charset="2"/>
        <a:buChar char="§"/>
        <a:defRPr sz="1600">
          <a:solidFill>
            <a:schemeClr val="tx1"/>
          </a:solidFill>
          <a:latin typeface="+mn-lt"/>
        </a:defRPr>
      </a:lvl5pPr>
      <a:lvl6pPr marL="2120847" indent="-292093" algn="l" rtl="0" fontAlgn="base">
        <a:spcBef>
          <a:spcPct val="50000"/>
        </a:spcBef>
        <a:spcAft>
          <a:spcPct val="0"/>
        </a:spcAft>
        <a:buClr>
          <a:schemeClr val="tx1"/>
        </a:buClr>
        <a:buFont typeface="Wingdings" pitchFamily="2" charset="2"/>
        <a:buChar char="§"/>
        <a:defRPr sz="1867">
          <a:solidFill>
            <a:schemeClr val="tx1"/>
          </a:solidFill>
          <a:latin typeface="+mn-lt"/>
        </a:defRPr>
      </a:lvl6pPr>
      <a:lvl7pPr marL="2730432" indent="-292093" algn="l" rtl="0" fontAlgn="base">
        <a:spcBef>
          <a:spcPct val="50000"/>
        </a:spcBef>
        <a:spcAft>
          <a:spcPct val="0"/>
        </a:spcAft>
        <a:buClr>
          <a:schemeClr val="tx1"/>
        </a:buClr>
        <a:buFont typeface="Wingdings" pitchFamily="2" charset="2"/>
        <a:buChar char="§"/>
        <a:defRPr sz="1867">
          <a:solidFill>
            <a:schemeClr val="tx1"/>
          </a:solidFill>
          <a:latin typeface="+mn-lt"/>
        </a:defRPr>
      </a:lvl7pPr>
      <a:lvl8pPr marL="3340016" indent="-292093" algn="l" rtl="0" fontAlgn="base">
        <a:spcBef>
          <a:spcPct val="50000"/>
        </a:spcBef>
        <a:spcAft>
          <a:spcPct val="0"/>
        </a:spcAft>
        <a:buClr>
          <a:schemeClr val="tx1"/>
        </a:buClr>
        <a:buFont typeface="Wingdings" pitchFamily="2" charset="2"/>
        <a:buChar char="§"/>
        <a:defRPr sz="1867">
          <a:solidFill>
            <a:schemeClr val="tx1"/>
          </a:solidFill>
          <a:latin typeface="+mn-lt"/>
        </a:defRPr>
      </a:lvl8pPr>
      <a:lvl9pPr marL="3949601" indent="-292093" algn="l" rtl="0" fontAlgn="base">
        <a:spcBef>
          <a:spcPct val="50000"/>
        </a:spcBef>
        <a:spcAft>
          <a:spcPct val="0"/>
        </a:spcAft>
        <a:buClr>
          <a:schemeClr val="tx1"/>
        </a:buClr>
        <a:buFont typeface="Wingdings" pitchFamily="2" charset="2"/>
        <a:buChar char="§"/>
        <a:defRPr sz="1867">
          <a:solidFill>
            <a:schemeClr val="tx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6"/>
            </p:custDataLs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5354" name="think-cell Slide" r:id="rId7" imgW="360" imgH="360" progId="TCLayout.ActiveDocument.1">
                  <p:embed/>
                </p:oleObj>
              </mc:Choice>
              <mc:Fallback>
                <p:oleObj name="think-cell Slide" r:id="rId7" imgW="360" imgH="360" progId="TCLayout.ActiveDocument.1">
                  <p:embed/>
                  <p:pic>
                    <p:nvPicPr>
                      <p:cNvPr id="9" name="Object 8"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8" y="1589"/>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 name="Rectangle 2"/>
          <p:cNvSpPr>
            <a:spLocks noGrp="1" noChangeArrowheads="1"/>
          </p:cNvSpPr>
          <p:nvPr>
            <p:ph type="body" idx="1"/>
          </p:nvPr>
        </p:nvSpPr>
        <p:spPr bwMode="auto">
          <a:xfrm>
            <a:off x="228600" y="1219200"/>
            <a:ext cx="11305309" cy="46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228600" y="164186"/>
            <a:ext cx="8636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a:t>CLICK TO EDIT MASTER TITLE STYLE</a:t>
            </a:r>
          </a:p>
        </p:txBody>
      </p:sp>
      <p:pic>
        <p:nvPicPr>
          <p:cNvPr id="1029" name="Picture 6" descr="HCL Logo"/>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l="8115" t="31725" r="8223" b="28896"/>
          <a:stretch>
            <a:fillRect/>
          </a:stretch>
        </p:blipFill>
        <p:spPr bwMode="auto">
          <a:xfrm>
            <a:off x="10591800" y="449093"/>
            <a:ext cx="1344585" cy="168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userDrawn="1"/>
        </p:nvSpPr>
        <p:spPr>
          <a:xfrm>
            <a:off x="6032425" y="6623408"/>
            <a:ext cx="125034" cy="123111"/>
          </a:xfrm>
          <a:prstGeom prst="rect">
            <a:avLst/>
          </a:prstGeom>
          <a:noFill/>
          <a:ln w="9525">
            <a:noFill/>
            <a:miter lim="800000"/>
            <a:headEnd/>
            <a:tailEnd/>
          </a:ln>
          <a:effectLst/>
        </p:spPr>
        <p:txBody>
          <a:bodyPr wrap="none" lIns="0" tIns="0" rIns="0" bIns="0" anchor="ctr">
            <a:spAutoFit/>
          </a:bodyPr>
          <a:lstStyle>
            <a:defPPr>
              <a:defRPr lang="en-US"/>
            </a:defPPr>
            <a:lvl1pPr algn="ctr">
              <a:defRPr sz="800"/>
            </a:lvl1pPr>
          </a:lstStyle>
          <a:p>
            <a:pPr>
              <a:defRPr/>
            </a:pPr>
            <a:fld id="{58120702-516E-4529-B504-5066B99D9814}" type="slidenum">
              <a:rPr lang="en-US" sz="800" smtClean="0"/>
              <a:pPr>
                <a:defRPr/>
              </a:pPr>
              <a:t>‹#›</a:t>
            </a:fld>
            <a:endParaRPr lang="en-US" sz="800" dirty="0"/>
          </a:p>
        </p:txBody>
      </p:sp>
      <p:cxnSp>
        <p:nvCxnSpPr>
          <p:cNvPr id="16" name="Straight Connector 15"/>
          <p:cNvCxnSpPr/>
          <p:nvPr userDrawn="1"/>
        </p:nvCxnSpPr>
        <p:spPr>
          <a:xfrm flipV="1">
            <a:off x="228600" y="894393"/>
            <a:ext cx="11707785" cy="20007"/>
          </a:xfrm>
          <a:prstGeom prst="line">
            <a:avLst/>
          </a:prstGeom>
          <a:ln>
            <a:solidFill>
              <a:srgbClr val="82AAF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86122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transition/>
  <p:hf sldNum="0" hdr="0" ftr="0" dt="0"/>
  <p:txStyles>
    <p:title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238125" indent="-238125" algn="l" rtl="0" eaLnBrk="0" fontAlgn="base" hangingPunct="0">
        <a:spcBef>
          <a:spcPct val="100000"/>
        </a:spcBef>
        <a:spcAft>
          <a:spcPct val="0"/>
        </a:spcAft>
        <a:buClr>
          <a:schemeClr val="tx1"/>
        </a:buClr>
        <a:buFont typeface="Wingdings 2" pitchFamily="18" charset="2"/>
        <a:buChar char="¡"/>
        <a:defRPr sz="1400">
          <a:solidFill>
            <a:schemeClr val="tx1">
              <a:lumMod val="65000"/>
              <a:lumOff val="35000"/>
            </a:schemeClr>
          </a:solidFill>
          <a:latin typeface="Arial" charset="0"/>
          <a:ea typeface="Arial" charset="0"/>
          <a:cs typeface="Arial" charset="0"/>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www.seleniumhq.org/" TargetMode="Externa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hyperlink" Target="https://www.nagios.org/" TargetMode="Externa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400" dirty="0" smtClean="0"/>
              <a:t>DevOps - Introduction</a:t>
            </a:r>
            <a:endParaRPr lang="en-US" sz="2400" dirty="0"/>
          </a:p>
        </p:txBody>
      </p:sp>
      <p:sp>
        <p:nvSpPr>
          <p:cNvPr id="3" name="Subtitle 2"/>
          <p:cNvSpPr>
            <a:spLocks noGrp="1"/>
          </p:cNvSpPr>
          <p:nvPr>
            <p:ph type="subTitle" sz="quarter" idx="1"/>
          </p:nvPr>
        </p:nvSpPr>
        <p:spPr/>
        <p:txBody>
          <a:bodyPr/>
          <a:lstStyle/>
          <a:p>
            <a:r>
              <a:rPr lang="en-US" sz="1600" b="1" dirty="0" smtClean="0"/>
              <a:t>10-Sep-2018</a:t>
            </a:r>
            <a:endParaRPr lang="en-US" sz="1600" b="1" dirty="0"/>
          </a:p>
        </p:txBody>
      </p:sp>
    </p:spTree>
    <p:extLst>
      <p:ext uri="{BB962C8B-B14F-4D97-AF65-F5344CB8AC3E}">
        <p14:creationId xmlns:p14="http://schemas.microsoft.com/office/powerpoint/2010/main" val="127387038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6 principles for developing a DevOps strategy</a:t>
            </a:r>
            <a:endParaRPr lang="en-IN" dirty="0"/>
          </a:p>
        </p:txBody>
      </p:sp>
      <p:sp>
        <p:nvSpPr>
          <p:cNvPr id="3" name="Content Placeholder 2"/>
          <p:cNvSpPr>
            <a:spLocks noGrp="1"/>
          </p:cNvSpPr>
          <p:nvPr>
            <p:ph idx="1"/>
          </p:nvPr>
        </p:nvSpPr>
        <p:spPr/>
        <p:txBody>
          <a:bodyPr/>
          <a:lstStyle/>
          <a:p>
            <a:r>
              <a:rPr lang="en-US" dirty="0"/>
              <a:t>Adopt a </a:t>
            </a:r>
            <a:r>
              <a:rPr lang="en-US" dirty="0">
                <a:solidFill>
                  <a:srgbClr val="3366FF"/>
                </a:solidFill>
              </a:rPr>
              <a:t>customer-centric mindset</a:t>
            </a:r>
            <a:r>
              <a:rPr lang="en-US" dirty="0"/>
              <a:t>, with </a:t>
            </a:r>
            <a:r>
              <a:rPr lang="en-US" dirty="0">
                <a:solidFill>
                  <a:srgbClr val="3366FF"/>
                </a:solidFill>
              </a:rPr>
              <a:t>short feedback loops with real customers and end users</a:t>
            </a:r>
          </a:p>
          <a:p>
            <a:r>
              <a:rPr lang="en-US" dirty="0"/>
              <a:t>Avoid the </a:t>
            </a:r>
            <a:r>
              <a:rPr lang="en-US" dirty="0">
                <a:solidFill>
                  <a:srgbClr val="3366FF"/>
                </a:solidFill>
              </a:rPr>
              <a:t>waterfall model </a:t>
            </a:r>
            <a:r>
              <a:rPr lang="en-US" dirty="0"/>
              <a:t>where each unit works separately, without overseeing the complete picture, and prefer a </a:t>
            </a:r>
            <a:r>
              <a:rPr lang="en-US" dirty="0">
                <a:solidFill>
                  <a:srgbClr val="3366FF"/>
                </a:solidFill>
              </a:rPr>
              <a:t>company where everyone shares the engineering mindset </a:t>
            </a:r>
            <a:r>
              <a:rPr lang="en-US" dirty="0"/>
              <a:t>that is required to make great working products.</a:t>
            </a:r>
          </a:p>
          <a:p>
            <a:r>
              <a:rPr lang="en-US" dirty="0" smtClean="0"/>
              <a:t>Organize </a:t>
            </a:r>
            <a:r>
              <a:rPr lang="en-US" dirty="0"/>
              <a:t>your teams vertically so that they can be accountable 'from concept to grave'.</a:t>
            </a:r>
          </a:p>
          <a:p>
            <a:r>
              <a:rPr lang="en-US" dirty="0"/>
              <a:t>Go for all-round profiles, working in autonomous teams, where they can develop personally.</a:t>
            </a:r>
          </a:p>
          <a:p>
            <a:r>
              <a:rPr lang="en-US" dirty="0"/>
              <a:t>Focus on continuous improvement to </a:t>
            </a:r>
            <a:r>
              <a:rPr lang="en-US" dirty="0" smtClean="0"/>
              <a:t>optimize </a:t>
            </a:r>
            <a:r>
              <a:rPr lang="en-US" dirty="0"/>
              <a:t>speed, costs and the product/service itself.</a:t>
            </a:r>
          </a:p>
          <a:p>
            <a:r>
              <a:rPr lang="en-US" dirty="0"/>
              <a:t>Automate everything you can, including the infrastructure, by e.g. using next-gen container-based cloud platforms (infrastructure as code).</a:t>
            </a:r>
          </a:p>
          <a:p>
            <a:endParaRPr lang="en-IN" dirty="0"/>
          </a:p>
        </p:txBody>
      </p:sp>
      <p:sp>
        <p:nvSpPr>
          <p:cNvPr id="4" name="Rectangle 3"/>
          <p:cNvSpPr/>
          <p:nvPr/>
        </p:nvSpPr>
        <p:spPr bwMode="auto">
          <a:xfrm>
            <a:off x="208609" y="1136468"/>
            <a:ext cx="11756968"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639932483"/>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Agile vs DevOps</a:t>
            </a:r>
            <a:endParaRPr lang="en-IN" dirty="0"/>
          </a:p>
        </p:txBody>
      </p:sp>
      <p:pic>
        <p:nvPicPr>
          <p:cNvPr id="4" name="Content Placeholder 3"/>
          <p:cNvPicPr>
            <a:picLocks noGrp="1" noChangeAspect="1"/>
          </p:cNvPicPr>
          <p:nvPr>
            <p:ph idx="1"/>
          </p:nvPr>
        </p:nvPicPr>
        <p:blipFill>
          <a:blip r:embed="rId2"/>
          <a:stretch>
            <a:fillRect/>
          </a:stretch>
        </p:blipFill>
        <p:spPr>
          <a:xfrm>
            <a:off x="561702" y="1227909"/>
            <a:ext cx="11024655" cy="5094513"/>
          </a:xfrm>
          <a:prstGeom prst="rect">
            <a:avLst/>
          </a:prstGeom>
        </p:spPr>
      </p:pic>
      <p:sp>
        <p:nvSpPr>
          <p:cNvPr id="5" name="Rectangle 4"/>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31670420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78377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algn="ctr"/>
            <a:r>
              <a:rPr lang="en-IN" dirty="0" smtClean="0"/>
              <a:t>Agile vs DevOps</a:t>
            </a:r>
            <a:endParaRPr lang="en-IN" dirty="0"/>
          </a:p>
        </p:txBody>
      </p:sp>
      <p:sp>
        <p:nvSpPr>
          <p:cNvPr id="5" name="Rectangle 4"/>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368812574"/>
              </p:ext>
            </p:extLst>
          </p:nvPr>
        </p:nvGraphicFramePr>
        <p:xfrm>
          <a:off x="511628" y="1330677"/>
          <a:ext cx="10842172" cy="4782739"/>
        </p:xfrm>
        <a:graphic>
          <a:graphicData uri="http://schemas.openxmlformats.org/drawingml/2006/table">
            <a:tbl>
              <a:tblPr firstRow="1" bandRow="1">
                <a:tableStyleId>{5C22544A-7EE6-4342-B048-85BDC9FD1C3A}</a:tableStyleId>
              </a:tblPr>
              <a:tblGrid>
                <a:gridCol w="2009512">
                  <a:extLst>
                    <a:ext uri="{9D8B030D-6E8A-4147-A177-3AD203B41FA5}">
                      <a16:colId xmlns:a16="http://schemas.microsoft.com/office/drawing/2014/main" val="1566503260"/>
                    </a:ext>
                  </a:extLst>
                </a:gridCol>
                <a:gridCol w="5218603">
                  <a:extLst>
                    <a:ext uri="{9D8B030D-6E8A-4147-A177-3AD203B41FA5}">
                      <a16:colId xmlns:a16="http://schemas.microsoft.com/office/drawing/2014/main" val="746306380"/>
                    </a:ext>
                  </a:extLst>
                </a:gridCol>
                <a:gridCol w="3614057">
                  <a:extLst>
                    <a:ext uri="{9D8B030D-6E8A-4147-A177-3AD203B41FA5}">
                      <a16:colId xmlns:a16="http://schemas.microsoft.com/office/drawing/2014/main" val="1844162286"/>
                    </a:ext>
                  </a:extLst>
                </a:gridCol>
              </a:tblGrid>
              <a:tr h="484518">
                <a:tc>
                  <a:txBody>
                    <a:bodyPr/>
                    <a:lstStyle/>
                    <a:p>
                      <a:pPr marL="0" marR="0" algn="ctr" defTabSz="1219170" rtl="0" eaLnBrk="1" latinLnBrk="0" hangingPunct="1"/>
                      <a:r>
                        <a:rPr lang="en-IN" sz="1867" b="1" kern="1200" dirty="0">
                          <a:solidFill>
                            <a:schemeClr val="tx1"/>
                          </a:solidFill>
                          <a:latin typeface="+mn-lt"/>
                          <a:ea typeface="+mn-ea"/>
                          <a:cs typeface="+mn-cs"/>
                        </a:rPr>
                        <a:t>Parameter </a:t>
                      </a:r>
                    </a:p>
                  </a:txBody>
                  <a:tcPr anchor="ctr"/>
                </a:tc>
                <a:tc>
                  <a:txBody>
                    <a:bodyPr/>
                    <a:lstStyle/>
                    <a:p>
                      <a:pPr marL="0" marR="0" algn="ctr" defTabSz="1219170" rtl="0" eaLnBrk="1" latinLnBrk="0" hangingPunct="1"/>
                      <a:r>
                        <a:rPr lang="en-IN" sz="1867" b="1" kern="1200" dirty="0">
                          <a:solidFill>
                            <a:schemeClr val="tx1"/>
                          </a:solidFill>
                          <a:latin typeface="+mn-lt"/>
                          <a:ea typeface="+mn-ea"/>
                          <a:cs typeface="+mn-cs"/>
                        </a:rPr>
                        <a:t>Agile </a:t>
                      </a:r>
                    </a:p>
                  </a:txBody>
                  <a:tcPr anchor="ctr"/>
                </a:tc>
                <a:tc>
                  <a:txBody>
                    <a:bodyPr/>
                    <a:lstStyle/>
                    <a:p>
                      <a:pPr marL="0" marR="0" algn="ctr" defTabSz="1219170" rtl="0" eaLnBrk="1" latinLnBrk="0" hangingPunct="1"/>
                      <a:r>
                        <a:rPr lang="en-IN" sz="1867" b="1" kern="1200" dirty="0">
                          <a:solidFill>
                            <a:schemeClr val="tx1"/>
                          </a:solidFill>
                          <a:latin typeface="+mn-lt"/>
                          <a:ea typeface="+mn-ea"/>
                          <a:cs typeface="+mn-cs"/>
                        </a:rPr>
                        <a:t>DevOps </a:t>
                      </a:r>
                    </a:p>
                  </a:txBody>
                  <a:tcPr anchor="ctr"/>
                </a:tc>
                <a:extLst>
                  <a:ext uri="{0D108BD9-81ED-4DB2-BD59-A6C34878D82A}">
                    <a16:rowId xmlns:a16="http://schemas.microsoft.com/office/drawing/2014/main" val="3581266959"/>
                  </a:ext>
                </a:extLst>
              </a:tr>
              <a:tr h="791264">
                <a:tc>
                  <a:txBody>
                    <a:bodyPr/>
                    <a:lstStyle/>
                    <a:p>
                      <a:r>
                        <a:rPr lang="en-IN" sz="1400" b="1" dirty="0"/>
                        <a:t>What is it? </a:t>
                      </a:r>
                    </a:p>
                  </a:txBody>
                  <a:tcPr anchor="ctr"/>
                </a:tc>
                <a:tc>
                  <a:txBody>
                    <a:bodyPr/>
                    <a:lstStyle/>
                    <a:p>
                      <a:r>
                        <a:rPr lang="en-US" sz="1400" b="1" dirty="0"/>
                        <a:t>Agile refers to an iterative approach which focuses on collaboration, customer feedback, and small, rapid releases. </a:t>
                      </a:r>
                    </a:p>
                  </a:txBody>
                  <a:tcPr anchor="ctr"/>
                </a:tc>
                <a:tc>
                  <a:txBody>
                    <a:bodyPr/>
                    <a:lstStyle/>
                    <a:p>
                      <a:r>
                        <a:rPr lang="en-US" sz="1400" b="1"/>
                        <a:t>DevOps is considered a practice of bringing development and operations teams together. </a:t>
                      </a:r>
                    </a:p>
                  </a:txBody>
                  <a:tcPr anchor="ctr"/>
                </a:tc>
                <a:extLst>
                  <a:ext uri="{0D108BD9-81ED-4DB2-BD59-A6C34878D82A}">
                    <a16:rowId xmlns:a16="http://schemas.microsoft.com/office/drawing/2014/main" val="3599435377"/>
                  </a:ext>
                </a:extLst>
              </a:tr>
              <a:tr h="681975">
                <a:tc>
                  <a:txBody>
                    <a:bodyPr/>
                    <a:lstStyle/>
                    <a:p>
                      <a:r>
                        <a:rPr lang="en-IN" sz="1400" b="1"/>
                        <a:t>Purpose </a:t>
                      </a:r>
                    </a:p>
                  </a:txBody>
                  <a:tcPr anchor="ctr"/>
                </a:tc>
                <a:tc>
                  <a:txBody>
                    <a:bodyPr/>
                    <a:lstStyle/>
                    <a:p>
                      <a:r>
                        <a:rPr lang="en-US" sz="1400" b="1" dirty="0"/>
                        <a:t>Agile helps to manage complex projects. </a:t>
                      </a:r>
                    </a:p>
                  </a:txBody>
                  <a:tcPr anchor="ctr"/>
                </a:tc>
                <a:tc>
                  <a:txBody>
                    <a:bodyPr/>
                    <a:lstStyle/>
                    <a:p>
                      <a:r>
                        <a:rPr lang="en-US" sz="1400" b="1"/>
                        <a:t>DevOps central concept is to manage end-to-end engineering processes. </a:t>
                      </a:r>
                    </a:p>
                  </a:txBody>
                  <a:tcPr anchor="ctr"/>
                </a:tc>
                <a:extLst>
                  <a:ext uri="{0D108BD9-81ED-4DB2-BD59-A6C34878D82A}">
                    <a16:rowId xmlns:a16="http://schemas.microsoft.com/office/drawing/2014/main" val="2181185613"/>
                  </a:ext>
                </a:extLst>
              </a:tr>
              <a:tr h="681975">
                <a:tc>
                  <a:txBody>
                    <a:bodyPr/>
                    <a:lstStyle/>
                    <a:p>
                      <a:r>
                        <a:rPr lang="en-IN" sz="1400" b="1"/>
                        <a:t>Task </a:t>
                      </a:r>
                    </a:p>
                  </a:txBody>
                  <a:tcPr anchor="ctr"/>
                </a:tc>
                <a:tc>
                  <a:txBody>
                    <a:bodyPr/>
                    <a:lstStyle/>
                    <a:p>
                      <a:r>
                        <a:rPr lang="fr-FR" sz="1400" b="1" dirty="0"/>
                        <a:t>Agile process focusses on constant changes. </a:t>
                      </a:r>
                    </a:p>
                  </a:txBody>
                  <a:tcPr anchor="ctr"/>
                </a:tc>
                <a:tc>
                  <a:txBody>
                    <a:bodyPr/>
                    <a:lstStyle/>
                    <a:p>
                      <a:r>
                        <a:rPr lang="en-US" sz="1400" b="1" dirty="0"/>
                        <a:t>DevOps focuses on constant testing and delivery. </a:t>
                      </a:r>
                    </a:p>
                  </a:txBody>
                  <a:tcPr anchor="ctr"/>
                </a:tc>
                <a:extLst>
                  <a:ext uri="{0D108BD9-81ED-4DB2-BD59-A6C34878D82A}">
                    <a16:rowId xmlns:a16="http://schemas.microsoft.com/office/drawing/2014/main" val="703596758"/>
                  </a:ext>
                </a:extLst>
              </a:tr>
              <a:tr h="791264">
                <a:tc>
                  <a:txBody>
                    <a:bodyPr/>
                    <a:lstStyle/>
                    <a:p>
                      <a:r>
                        <a:rPr lang="en-IN" sz="1400" b="1" dirty="0"/>
                        <a:t>Implementation </a:t>
                      </a:r>
                    </a:p>
                  </a:txBody>
                  <a:tcPr anchor="ctr"/>
                </a:tc>
                <a:tc>
                  <a:txBody>
                    <a:bodyPr/>
                    <a:lstStyle/>
                    <a:p>
                      <a:r>
                        <a:rPr lang="en-US" sz="1400" b="1" dirty="0"/>
                        <a:t>Agile method can be implemented within a range of tactical frameworks like a sprint, safe and scrum. </a:t>
                      </a:r>
                    </a:p>
                  </a:txBody>
                  <a:tcPr anchor="ctr"/>
                </a:tc>
                <a:tc>
                  <a:txBody>
                    <a:bodyPr/>
                    <a:lstStyle/>
                    <a:p>
                      <a:r>
                        <a:rPr lang="en-US" sz="1400" b="1" dirty="0"/>
                        <a:t>The primary goal of DevOps is to focus on collaboration, so it doesn't have any commonly accepted framework</a:t>
                      </a:r>
                    </a:p>
                  </a:txBody>
                  <a:tcPr anchor="ctr"/>
                </a:tc>
                <a:extLst>
                  <a:ext uri="{0D108BD9-81ED-4DB2-BD59-A6C34878D82A}">
                    <a16:rowId xmlns:a16="http://schemas.microsoft.com/office/drawing/2014/main" val="3696346756"/>
                  </a:ext>
                </a:extLst>
              </a:tr>
              <a:tr h="791264">
                <a:tc>
                  <a:txBody>
                    <a:bodyPr/>
                    <a:lstStyle/>
                    <a:p>
                      <a:pPr marL="0" algn="l" defTabSz="1219170" rtl="0" eaLnBrk="1" latinLnBrk="0" hangingPunct="1"/>
                      <a:r>
                        <a:rPr lang="en-IN" sz="1400" b="1" kern="1200" dirty="0">
                          <a:solidFill>
                            <a:schemeClr val="dk1"/>
                          </a:solidFill>
                          <a:latin typeface="+mn-lt"/>
                          <a:ea typeface="+mn-ea"/>
                          <a:cs typeface="+mn-cs"/>
                        </a:rPr>
                        <a:t>Team skill set </a:t>
                      </a:r>
                    </a:p>
                  </a:txBody>
                  <a:tcPr anchor="ctr"/>
                </a:tc>
                <a:tc>
                  <a:txBody>
                    <a:bodyPr/>
                    <a:lstStyle/>
                    <a:p>
                      <a:pPr marL="0" algn="l" defTabSz="1219170" rtl="0" eaLnBrk="1" latinLnBrk="0" hangingPunct="1"/>
                      <a:r>
                        <a:rPr lang="en-US" sz="1400" b="1" kern="1200" dirty="0">
                          <a:solidFill>
                            <a:schemeClr val="dk1"/>
                          </a:solidFill>
                          <a:latin typeface="+mn-lt"/>
                          <a:ea typeface="+mn-ea"/>
                          <a:cs typeface="+mn-cs"/>
                        </a:rPr>
                        <a:t>Agile development emphasizes training all team members to have a wide variety of similar and equal skills. </a:t>
                      </a:r>
                    </a:p>
                  </a:txBody>
                  <a:tcPr anchor="ctr"/>
                </a:tc>
                <a:tc>
                  <a:txBody>
                    <a:bodyPr/>
                    <a:lstStyle/>
                    <a:p>
                      <a:pPr marL="0" algn="l" defTabSz="1219170" rtl="0" eaLnBrk="1" latinLnBrk="0" hangingPunct="1"/>
                      <a:r>
                        <a:rPr lang="en-US" sz="1400" b="1" kern="1200" dirty="0">
                          <a:solidFill>
                            <a:schemeClr val="dk1"/>
                          </a:solidFill>
                          <a:latin typeface="+mn-lt"/>
                          <a:ea typeface="+mn-ea"/>
                          <a:cs typeface="+mn-cs"/>
                        </a:rPr>
                        <a:t>DevOps divides and spreads the skill set between the development and operation teams. </a:t>
                      </a:r>
                    </a:p>
                  </a:txBody>
                  <a:tcPr anchor="ctr"/>
                </a:tc>
                <a:extLst>
                  <a:ext uri="{0D108BD9-81ED-4DB2-BD59-A6C34878D82A}">
                    <a16:rowId xmlns:a16="http://schemas.microsoft.com/office/drawing/2014/main" val="1840603082"/>
                  </a:ext>
                </a:extLst>
              </a:tr>
              <a:tr h="560479">
                <a:tc>
                  <a:txBody>
                    <a:bodyPr/>
                    <a:lstStyle/>
                    <a:p>
                      <a:pPr marL="0" algn="l" defTabSz="1219170" rtl="0" eaLnBrk="1" latinLnBrk="0" hangingPunct="1"/>
                      <a:r>
                        <a:rPr lang="en-IN" sz="1400" b="1" kern="1200">
                          <a:solidFill>
                            <a:schemeClr val="dk1"/>
                          </a:solidFill>
                          <a:latin typeface="+mn-lt"/>
                          <a:ea typeface="+mn-ea"/>
                          <a:cs typeface="+mn-cs"/>
                        </a:rPr>
                        <a:t>Team size </a:t>
                      </a:r>
                    </a:p>
                  </a:txBody>
                  <a:tcPr anchor="ctr"/>
                </a:tc>
                <a:tc>
                  <a:txBody>
                    <a:bodyPr/>
                    <a:lstStyle/>
                    <a:p>
                      <a:pPr marL="0" algn="l" defTabSz="1219170" rtl="0" eaLnBrk="1" latinLnBrk="0" hangingPunct="1"/>
                      <a:r>
                        <a:rPr lang="en-US" sz="1400" b="1" kern="1200">
                          <a:solidFill>
                            <a:schemeClr val="dk1"/>
                          </a:solidFill>
                          <a:latin typeface="+mn-lt"/>
                          <a:ea typeface="+mn-ea"/>
                          <a:cs typeface="+mn-cs"/>
                        </a:rPr>
                        <a:t>Small Team is at the core of Agile. As smaller is the team, the fewer people on it, the faster they can move. </a:t>
                      </a:r>
                    </a:p>
                  </a:txBody>
                  <a:tcPr anchor="ctr"/>
                </a:tc>
                <a:tc>
                  <a:txBody>
                    <a:bodyPr/>
                    <a:lstStyle/>
                    <a:p>
                      <a:pPr marL="0" algn="l" defTabSz="1219170" rtl="0" eaLnBrk="1" latinLnBrk="0" hangingPunct="1"/>
                      <a:r>
                        <a:rPr lang="en-US" sz="1400" b="1" kern="1200" dirty="0">
                          <a:solidFill>
                            <a:schemeClr val="dk1"/>
                          </a:solidFill>
                          <a:latin typeface="+mn-lt"/>
                          <a:ea typeface="+mn-ea"/>
                          <a:cs typeface="+mn-cs"/>
                        </a:rPr>
                        <a:t>Relatively larger team size as it involves all the stack holders. </a:t>
                      </a:r>
                    </a:p>
                  </a:txBody>
                  <a:tcPr anchor="ctr"/>
                </a:tc>
                <a:extLst>
                  <a:ext uri="{0D108BD9-81ED-4DB2-BD59-A6C34878D82A}">
                    <a16:rowId xmlns:a16="http://schemas.microsoft.com/office/drawing/2014/main" val="3958469392"/>
                  </a:ext>
                </a:extLst>
              </a:tr>
            </a:tbl>
          </a:graphicData>
        </a:graphic>
      </p:graphicFrame>
    </p:spTree>
    <p:extLst>
      <p:ext uri="{BB962C8B-B14F-4D97-AF65-F5344CB8AC3E}">
        <p14:creationId xmlns:p14="http://schemas.microsoft.com/office/powerpoint/2010/main" val="235415490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78377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algn="ctr"/>
            <a:r>
              <a:rPr lang="en-IN" dirty="0"/>
              <a:t>Agile vs DevOps</a:t>
            </a:r>
            <a:endParaRPr lang="en-IN" dirty="0"/>
          </a:p>
        </p:txBody>
      </p:sp>
      <p:sp>
        <p:nvSpPr>
          <p:cNvPr id="5" name="Rectangle 4"/>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39847401"/>
              </p:ext>
            </p:extLst>
          </p:nvPr>
        </p:nvGraphicFramePr>
        <p:xfrm>
          <a:off x="588519" y="1295544"/>
          <a:ext cx="10617927" cy="5026879"/>
        </p:xfrm>
        <a:graphic>
          <a:graphicData uri="http://schemas.openxmlformats.org/drawingml/2006/table">
            <a:tbl>
              <a:tblPr firstRow="1" bandRow="1">
                <a:tableStyleId>{5C22544A-7EE6-4342-B048-85BDC9FD1C3A}</a:tableStyleId>
              </a:tblPr>
              <a:tblGrid>
                <a:gridCol w="1967950">
                  <a:extLst>
                    <a:ext uri="{9D8B030D-6E8A-4147-A177-3AD203B41FA5}">
                      <a16:colId xmlns:a16="http://schemas.microsoft.com/office/drawing/2014/main" val="1566503260"/>
                    </a:ext>
                  </a:extLst>
                </a:gridCol>
                <a:gridCol w="5110668">
                  <a:extLst>
                    <a:ext uri="{9D8B030D-6E8A-4147-A177-3AD203B41FA5}">
                      <a16:colId xmlns:a16="http://schemas.microsoft.com/office/drawing/2014/main" val="746306380"/>
                    </a:ext>
                  </a:extLst>
                </a:gridCol>
                <a:gridCol w="3539309">
                  <a:extLst>
                    <a:ext uri="{9D8B030D-6E8A-4147-A177-3AD203B41FA5}">
                      <a16:colId xmlns:a16="http://schemas.microsoft.com/office/drawing/2014/main" val="1844162286"/>
                    </a:ext>
                  </a:extLst>
                </a:gridCol>
              </a:tblGrid>
              <a:tr h="404203">
                <a:tc>
                  <a:txBody>
                    <a:bodyPr/>
                    <a:lstStyle/>
                    <a:p>
                      <a:pPr marL="0" marR="0" algn="ctr" defTabSz="1219170" rtl="0" eaLnBrk="1" latinLnBrk="0" hangingPunct="1"/>
                      <a:r>
                        <a:rPr lang="en-IN" sz="1867" b="1" kern="1200" dirty="0">
                          <a:solidFill>
                            <a:schemeClr val="tx1"/>
                          </a:solidFill>
                          <a:latin typeface="+mn-lt"/>
                          <a:ea typeface="+mn-ea"/>
                          <a:cs typeface="+mn-cs"/>
                        </a:rPr>
                        <a:t>Parameter </a:t>
                      </a:r>
                    </a:p>
                  </a:txBody>
                  <a:tcPr anchor="ctr"/>
                </a:tc>
                <a:tc>
                  <a:txBody>
                    <a:bodyPr/>
                    <a:lstStyle/>
                    <a:p>
                      <a:pPr marL="0" marR="0" algn="ctr" defTabSz="1219170" rtl="0" eaLnBrk="1" latinLnBrk="0" hangingPunct="1"/>
                      <a:r>
                        <a:rPr lang="en-IN" sz="1867" b="1" kern="1200" dirty="0">
                          <a:solidFill>
                            <a:schemeClr val="tx1"/>
                          </a:solidFill>
                          <a:latin typeface="+mn-lt"/>
                          <a:ea typeface="+mn-ea"/>
                          <a:cs typeface="+mn-cs"/>
                        </a:rPr>
                        <a:t>Agile </a:t>
                      </a:r>
                    </a:p>
                  </a:txBody>
                  <a:tcPr anchor="ctr"/>
                </a:tc>
                <a:tc>
                  <a:txBody>
                    <a:bodyPr/>
                    <a:lstStyle/>
                    <a:p>
                      <a:pPr marL="0" marR="0" algn="ctr" defTabSz="1219170" rtl="0" eaLnBrk="1" latinLnBrk="0" hangingPunct="1"/>
                      <a:r>
                        <a:rPr lang="en-IN" sz="1867" b="1" kern="1200" dirty="0">
                          <a:solidFill>
                            <a:schemeClr val="tx1"/>
                          </a:solidFill>
                          <a:latin typeface="+mn-lt"/>
                          <a:ea typeface="+mn-ea"/>
                          <a:cs typeface="+mn-cs"/>
                        </a:rPr>
                        <a:t>DevOps </a:t>
                      </a:r>
                    </a:p>
                  </a:txBody>
                  <a:tcPr anchor="ctr"/>
                </a:tc>
                <a:extLst>
                  <a:ext uri="{0D108BD9-81ED-4DB2-BD59-A6C34878D82A}">
                    <a16:rowId xmlns:a16="http://schemas.microsoft.com/office/drawing/2014/main" val="3581266959"/>
                  </a:ext>
                </a:extLst>
              </a:tr>
              <a:tr h="903742">
                <a:tc>
                  <a:txBody>
                    <a:bodyPr/>
                    <a:lstStyle/>
                    <a:p>
                      <a:pPr marL="0" algn="l" defTabSz="1219170" rtl="0" eaLnBrk="1" latinLnBrk="0" hangingPunct="1"/>
                      <a:r>
                        <a:rPr lang="en-IN" sz="1400" b="1" kern="1200" dirty="0">
                          <a:solidFill>
                            <a:schemeClr val="dk1"/>
                          </a:solidFill>
                          <a:latin typeface="+mn-lt"/>
                          <a:ea typeface="+mn-ea"/>
                          <a:cs typeface="+mn-cs"/>
                        </a:rPr>
                        <a:t>Duration </a:t>
                      </a:r>
                    </a:p>
                  </a:txBody>
                  <a:tcPr anchor="ctr"/>
                </a:tc>
                <a:tc>
                  <a:txBody>
                    <a:bodyPr/>
                    <a:lstStyle/>
                    <a:p>
                      <a:pPr marL="0" algn="l" defTabSz="1219170" rtl="0" eaLnBrk="1" latinLnBrk="0" hangingPunct="1"/>
                      <a:r>
                        <a:rPr lang="en-US" sz="1400" b="1" kern="1200" dirty="0">
                          <a:solidFill>
                            <a:schemeClr val="dk1"/>
                          </a:solidFill>
                          <a:latin typeface="+mn-lt"/>
                          <a:ea typeface="+mn-ea"/>
                          <a:cs typeface="+mn-cs"/>
                        </a:rPr>
                        <a:t>Agile development is managed in units of "sprints." This time is much less than a month for each sprint. </a:t>
                      </a:r>
                    </a:p>
                  </a:txBody>
                  <a:tcPr anchor="ctr"/>
                </a:tc>
                <a:tc>
                  <a:txBody>
                    <a:bodyPr/>
                    <a:lstStyle/>
                    <a:p>
                      <a:pPr marL="0" algn="l" defTabSz="1219170" rtl="0" eaLnBrk="1" latinLnBrk="0" hangingPunct="1"/>
                      <a:r>
                        <a:rPr lang="en-US" sz="1400" b="1" kern="1200">
                          <a:solidFill>
                            <a:schemeClr val="dk1"/>
                          </a:solidFill>
                          <a:latin typeface="+mn-lt"/>
                          <a:ea typeface="+mn-ea"/>
                          <a:cs typeface="+mn-cs"/>
                        </a:rPr>
                        <a:t>DevOps strives for deadlines and benchmarks with major releases. The ideal goal is to deliver code to production DAILY or every few hours. </a:t>
                      </a:r>
                    </a:p>
                  </a:txBody>
                  <a:tcPr anchor="ctr"/>
                </a:tc>
                <a:extLst>
                  <a:ext uri="{0D108BD9-81ED-4DB2-BD59-A6C34878D82A}">
                    <a16:rowId xmlns:a16="http://schemas.microsoft.com/office/drawing/2014/main" val="3599435377"/>
                  </a:ext>
                </a:extLst>
              </a:tr>
              <a:tr h="568929">
                <a:tc>
                  <a:txBody>
                    <a:bodyPr/>
                    <a:lstStyle/>
                    <a:p>
                      <a:pPr marL="0" algn="l" defTabSz="1219170" rtl="0" eaLnBrk="1" latinLnBrk="0" hangingPunct="1"/>
                      <a:r>
                        <a:rPr lang="en-IN" sz="1400" b="1" kern="1200" dirty="0">
                          <a:solidFill>
                            <a:schemeClr val="dk1"/>
                          </a:solidFill>
                          <a:latin typeface="+mn-lt"/>
                          <a:ea typeface="+mn-ea"/>
                          <a:cs typeface="+mn-cs"/>
                        </a:rPr>
                        <a:t>Feedback </a:t>
                      </a:r>
                    </a:p>
                  </a:txBody>
                  <a:tcPr anchor="ctr"/>
                </a:tc>
                <a:tc>
                  <a:txBody>
                    <a:bodyPr/>
                    <a:lstStyle/>
                    <a:p>
                      <a:pPr marL="0" algn="l" defTabSz="1219170" rtl="0" eaLnBrk="1" latinLnBrk="0" hangingPunct="1"/>
                      <a:r>
                        <a:rPr lang="en-US" sz="1400" b="1" kern="1200">
                          <a:solidFill>
                            <a:schemeClr val="dk1"/>
                          </a:solidFill>
                          <a:latin typeface="+mn-lt"/>
                          <a:ea typeface="+mn-ea"/>
                          <a:cs typeface="+mn-cs"/>
                        </a:rPr>
                        <a:t>Feedback is given by the customer. </a:t>
                      </a:r>
                    </a:p>
                  </a:txBody>
                  <a:tcPr anchor="ctr"/>
                </a:tc>
                <a:tc>
                  <a:txBody>
                    <a:bodyPr/>
                    <a:lstStyle/>
                    <a:p>
                      <a:pPr marL="0" algn="l" defTabSz="1219170" rtl="0" eaLnBrk="1" latinLnBrk="0" hangingPunct="1"/>
                      <a:r>
                        <a:rPr lang="en-US" sz="1400" b="1" kern="1200">
                          <a:solidFill>
                            <a:schemeClr val="dk1"/>
                          </a:solidFill>
                          <a:latin typeface="+mn-lt"/>
                          <a:ea typeface="+mn-ea"/>
                          <a:cs typeface="+mn-cs"/>
                        </a:rPr>
                        <a:t>Feedback comes from the internal team. </a:t>
                      </a:r>
                    </a:p>
                  </a:txBody>
                  <a:tcPr anchor="ctr"/>
                </a:tc>
                <a:extLst>
                  <a:ext uri="{0D108BD9-81ED-4DB2-BD59-A6C34878D82A}">
                    <a16:rowId xmlns:a16="http://schemas.microsoft.com/office/drawing/2014/main" val="2181185613"/>
                  </a:ext>
                </a:extLst>
              </a:tr>
              <a:tr h="568929">
                <a:tc>
                  <a:txBody>
                    <a:bodyPr/>
                    <a:lstStyle/>
                    <a:p>
                      <a:pPr marL="0" algn="l" defTabSz="1219170" rtl="0" eaLnBrk="1" latinLnBrk="0" hangingPunct="1"/>
                      <a:r>
                        <a:rPr lang="en-IN" sz="1400" b="1" kern="1200" dirty="0">
                          <a:solidFill>
                            <a:schemeClr val="dk1"/>
                          </a:solidFill>
                          <a:latin typeface="+mn-lt"/>
                          <a:ea typeface="+mn-ea"/>
                          <a:cs typeface="+mn-cs"/>
                        </a:rPr>
                        <a:t>Target Areas </a:t>
                      </a:r>
                    </a:p>
                  </a:txBody>
                  <a:tcPr anchor="ctr"/>
                </a:tc>
                <a:tc>
                  <a:txBody>
                    <a:bodyPr/>
                    <a:lstStyle/>
                    <a:p>
                      <a:pPr marL="0" algn="l" defTabSz="1219170" rtl="0" eaLnBrk="1" latinLnBrk="0" hangingPunct="1"/>
                      <a:r>
                        <a:rPr lang="en-IN" sz="1400" b="1" kern="1200" dirty="0">
                          <a:solidFill>
                            <a:schemeClr val="dk1"/>
                          </a:solidFill>
                          <a:latin typeface="+mn-lt"/>
                          <a:ea typeface="+mn-ea"/>
                          <a:cs typeface="+mn-cs"/>
                        </a:rPr>
                        <a:t>Software Development </a:t>
                      </a:r>
                    </a:p>
                  </a:txBody>
                  <a:tcPr anchor="ctr"/>
                </a:tc>
                <a:tc>
                  <a:txBody>
                    <a:bodyPr/>
                    <a:lstStyle/>
                    <a:p>
                      <a:pPr marL="0" algn="l" defTabSz="1219170" rtl="0" eaLnBrk="1" latinLnBrk="0" hangingPunct="1"/>
                      <a:r>
                        <a:rPr lang="en-US" sz="1400" b="1" kern="1200" dirty="0">
                          <a:solidFill>
                            <a:schemeClr val="dk1"/>
                          </a:solidFill>
                          <a:latin typeface="+mn-lt"/>
                          <a:ea typeface="+mn-ea"/>
                          <a:cs typeface="+mn-cs"/>
                        </a:rPr>
                        <a:t>End-to-end business solution and fast delivery. </a:t>
                      </a:r>
                    </a:p>
                  </a:txBody>
                  <a:tcPr anchor="ctr"/>
                </a:tc>
                <a:extLst>
                  <a:ext uri="{0D108BD9-81ED-4DB2-BD59-A6C34878D82A}">
                    <a16:rowId xmlns:a16="http://schemas.microsoft.com/office/drawing/2014/main" val="703596758"/>
                  </a:ext>
                </a:extLst>
              </a:tr>
              <a:tr h="903742">
                <a:tc>
                  <a:txBody>
                    <a:bodyPr/>
                    <a:lstStyle/>
                    <a:p>
                      <a:pPr marL="0" algn="l" defTabSz="1219170" rtl="0" eaLnBrk="1" latinLnBrk="0" hangingPunct="1"/>
                      <a:r>
                        <a:rPr lang="en-IN" sz="1400" b="1" kern="1200" dirty="0">
                          <a:solidFill>
                            <a:schemeClr val="dk1"/>
                          </a:solidFill>
                          <a:latin typeface="+mn-lt"/>
                          <a:ea typeface="+mn-ea"/>
                          <a:cs typeface="+mn-cs"/>
                        </a:rPr>
                        <a:t>Automation </a:t>
                      </a:r>
                    </a:p>
                  </a:txBody>
                  <a:tcPr anchor="ctr"/>
                </a:tc>
                <a:tc>
                  <a:txBody>
                    <a:bodyPr/>
                    <a:lstStyle/>
                    <a:p>
                      <a:pPr marL="0" algn="l" defTabSz="1219170" rtl="0" eaLnBrk="1" latinLnBrk="0" hangingPunct="1"/>
                      <a:r>
                        <a:rPr lang="en-US" sz="1400" b="1" kern="1200" dirty="0">
                          <a:solidFill>
                            <a:schemeClr val="dk1"/>
                          </a:solidFill>
                          <a:latin typeface="+mn-lt"/>
                          <a:ea typeface="+mn-ea"/>
                          <a:cs typeface="+mn-cs"/>
                        </a:rPr>
                        <a:t>Agile doesn't emphasize on automation. Though it helps. </a:t>
                      </a:r>
                    </a:p>
                  </a:txBody>
                  <a:tcPr anchor="ctr"/>
                </a:tc>
                <a:tc>
                  <a:txBody>
                    <a:bodyPr/>
                    <a:lstStyle/>
                    <a:p>
                      <a:pPr marL="0" algn="l" defTabSz="1219170" rtl="0" eaLnBrk="1" latinLnBrk="0" hangingPunct="1"/>
                      <a:r>
                        <a:rPr lang="en-US" sz="1400" b="1" kern="1200" dirty="0">
                          <a:solidFill>
                            <a:schemeClr val="dk1"/>
                          </a:solidFill>
                          <a:latin typeface="+mn-lt"/>
                          <a:ea typeface="+mn-ea"/>
                          <a:cs typeface="+mn-cs"/>
                        </a:rPr>
                        <a:t>Automation is the primary goal of DevOps. It works on the principle to maximize efficiency when deploying software. </a:t>
                      </a:r>
                    </a:p>
                  </a:txBody>
                  <a:tcPr anchor="ctr"/>
                </a:tc>
                <a:extLst>
                  <a:ext uri="{0D108BD9-81ED-4DB2-BD59-A6C34878D82A}">
                    <a16:rowId xmlns:a16="http://schemas.microsoft.com/office/drawing/2014/main" val="3696346756"/>
                  </a:ext>
                </a:extLst>
              </a:tr>
              <a:tr h="568929">
                <a:tc>
                  <a:txBody>
                    <a:bodyPr/>
                    <a:lstStyle/>
                    <a:p>
                      <a:pPr marL="0" algn="l" defTabSz="1219170" rtl="0" eaLnBrk="1" latinLnBrk="0" hangingPunct="1"/>
                      <a:r>
                        <a:rPr lang="en-IN" sz="1400" b="1" kern="1200">
                          <a:solidFill>
                            <a:schemeClr val="dk1"/>
                          </a:solidFill>
                          <a:latin typeface="+mn-lt"/>
                          <a:ea typeface="+mn-ea"/>
                          <a:cs typeface="+mn-cs"/>
                        </a:rPr>
                        <a:t>Goal </a:t>
                      </a:r>
                    </a:p>
                  </a:txBody>
                  <a:tcPr anchor="ctr"/>
                </a:tc>
                <a:tc>
                  <a:txBody>
                    <a:bodyPr/>
                    <a:lstStyle/>
                    <a:p>
                      <a:pPr marL="0" algn="l" defTabSz="1219170" rtl="0" eaLnBrk="1" latinLnBrk="0" hangingPunct="1"/>
                      <a:r>
                        <a:rPr lang="en-US" sz="1400" b="1" kern="1200">
                          <a:solidFill>
                            <a:schemeClr val="dk1"/>
                          </a:solidFill>
                          <a:latin typeface="+mn-lt"/>
                          <a:ea typeface="+mn-ea"/>
                          <a:cs typeface="+mn-cs"/>
                        </a:rPr>
                        <a:t>It addresses the gap between customer need and development &amp; testing teams. </a:t>
                      </a:r>
                    </a:p>
                  </a:txBody>
                  <a:tcPr anchor="ctr"/>
                </a:tc>
                <a:tc>
                  <a:txBody>
                    <a:bodyPr/>
                    <a:lstStyle/>
                    <a:p>
                      <a:pPr marL="0" algn="l" defTabSz="1219170" rtl="0" eaLnBrk="1" latinLnBrk="0" hangingPunct="1"/>
                      <a:r>
                        <a:rPr lang="en-US" sz="1400" b="1" kern="1200" dirty="0">
                          <a:solidFill>
                            <a:schemeClr val="dk1"/>
                          </a:solidFill>
                          <a:latin typeface="+mn-lt"/>
                          <a:ea typeface="+mn-ea"/>
                          <a:cs typeface="+mn-cs"/>
                        </a:rPr>
                        <a:t>It addresses the gap between development + testing and Ops. </a:t>
                      </a:r>
                    </a:p>
                  </a:txBody>
                  <a:tcPr anchor="ctr"/>
                </a:tc>
                <a:extLst>
                  <a:ext uri="{0D108BD9-81ED-4DB2-BD59-A6C34878D82A}">
                    <a16:rowId xmlns:a16="http://schemas.microsoft.com/office/drawing/2014/main" val="4177530581"/>
                  </a:ext>
                </a:extLst>
              </a:tr>
              <a:tr h="568929">
                <a:tc>
                  <a:txBody>
                    <a:bodyPr/>
                    <a:lstStyle/>
                    <a:p>
                      <a:pPr marL="0" algn="l" defTabSz="1219170" rtl="0" eaLnBrk="1" latinLnBrk="0" hangingPunct="1"/>
                      <a:r>
                        <a:rPr lang="en-IN" sz="1400" b="1" kern="1200">
                          <a:solidFill>
                            <a:schemeClr val="dk1"/>
                          </a:solidFill>
                          <a:latin typeface="+mn-lt"/>
                          <a:ea typeface="+mn-ea"/>
                          <a:cs typeface="+mn-cs"/>
                        </a:rPr>
                        <a:t>Focus </a:t>
                      </a:r>
                    </a:p>
                  </a:txBody>
                  <a:tcPr anchor="ctr"/>
                </a:tc>
                <a:tc>
                  <a:txBody>
                    <a:bodyPr/>
                    <a:lstStyle/>
                    <a:p>
                      <a:pPr marL="0" algn="l" defTabSz="1219170" rtl="0" eaLnBrk="1" latinLnBrk="0" hangingPunct="1"/>
                      <a:r>
                        <a:rPr lang="en-US" sz="1400" b="1" kern="1200">
                          <a:solidFill>
                            <a:schemeClr val="dk1"/>
                          </a:solidFill>
                          <a:latin typeface="+mn-lt"/>
                          <a:ea typeface="+mn-ea"/>
                          <a:cs typeface="+mn-cs"/>
                        </a:rPr>
                        <a:t>It focuses on functional and non-function readiness. </a:t>
                      </a:r>
                    </a:p>
                  </a:txBody>
                  <a:tcPr anchor="ctr"/>
                </a:tc>
                <a:tc>
                  <a:txBody>
                    <a:bodyPr/>
                    <a:lstStyle/>
                    <a:p>
                      <a:pPr marL="0" algn="l" defTabSz="1219170" rtl="0" eaLnBrk="1" latinLnBrk="0" hangingPunct="1"/>
                      <a:r>
                        <a:rPr lang="en-US" sz="1400" b="1" kern="1200" dirty="0">
                          <a:solidFill>
                            <a:schemeClr val="dk1"/>
                          </a:solidFill>
                          <a:latin typeface="+mn-lt"/>
                          <a:ea typeface="+mn-ea"/>
                          <a:cs typeface="+mn-cs"/>
                        </a:rPr>
                        <a:t>It focuses more on operational and business readiness. </a:t>
                      </a:r>
                    </a:p>
                  </a:txBody>
                  <a:tcPr anchor="ctr"/>
                </a:tc>
                <a:extLst>
                  <a:ext uri="{0D108BD9-81ED-4DB2-BD59-A6C34878D82A}">
                    <a16:rowId xmlns:a16="http://schemas.microsoft.com/office/drawing/2014/main" val="1840603082"/>
                  </a:ext>
                </a:extLst>
              </a:tr>
              <a:tr h="437295">
                <a:tc>
                  <a:txBody>
                    <a:bodyPr/>
                    <a:lstStyle/>
                    <a:p>
                      <a:endParaRPr lang="en-IN"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3958469392"/>
                  </a:ext>
                </a:extLst>
              </a:tr>
            </a:tbl>
          </a:graphicData>
        </a:graphic>
      </p:graphicFrame>
    </p:spTree>
    <p:extLst>
      <p:ext uri="{BB962C8B-B14F-4D97-AF65-F5344CB8AC3E}">
        <p14:creationId xmlns:p14="http://schemas.microsoft.com/office/powerpoint/2010/main" val="2730256736"/>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Timeline of Key DevOps Events</a:t>
            </a:r>
            <a:endParaRPr lang="en-IN" dirty="0"/>
          </a:p>
        </p:txBody>
      </p:sp>
      <p:sp>
        <p:nvSpPr>
          <p:cNvPr id="3" name="Content Placeholder 2"/>
          <p:cNvSpPr>
            <a:spLocks noGrp="1"/>
          </p:cNvSpPr>
          <p:nvPr>
            <p:ph idx="1"/>
          </p:nvPr>
        </p:nvSpPr>
        <p:spPr/>
        <p:txBody>
          <a:bodyPr/>
          <a:lstStyle/>
          <a:p>
            <a:pPr marL="0">
              <a:spcBef>
                <a:spcPts val="0"/>
              </a:spcBef>
            </a:pPr>
            <a:r>
              <a:rPr lang="en-US" sz="1600" b="1" dirty="0"/>
              <a:t>1957</a:t>
            </a:r>
            <a:r>
              <a:rPr lang="en-US" sz="1600" dirty="0"/>
              <a:t> – First computer programmers write code using Fortran, creating the first developer </a:t>
            </a:r>
            <a:r>
              <a:rPr lang="en-US" sz="1600" dirty="0" smtClean="0"/>
              <a:t>jobs</a:t>
            </a:r>
          </a:p>
          <a:p>
            <a:pPr marL="0">
              <a:spcBef>
                <a:spcPts val="0"/>
              </a:spcBef>
            </a:pPr>
            <a:endParaRPr lang="en-US" sz="1600" dirty="0"/>
          </a:p>
          <a:p>
            <a:pPr marL="0">
              <a:spcBef>
                <a:spcPts val="0"/>
              </a:spcBef>
            </a:pPr>
            <a:r>
              <a:rPr lang="en-US" sz="1600" b="1" dirty="0"/>
              <a:t>1969</a:t>
            </a:r>
            <a:r>
              <a:rPr lang="en-US" sz="1600" dirty="0"/>
              <a:t> – ARPANET launches, creating the first network engineering jobs and network operations </a:t>
            </a:r>
            <a:r>
              <a:rPr lang="en-US" sz="1600" dirty="0" smtClean="0"/>
              <a:t>centers</a:t>
            </a:r>
          </a:p>
          <a:p>
            <a:pPr marL="0">
              <a:spcBef>
                <a:spcPts val="0"/>
              </a:spcBef>
            </a:pPr>
            <a:endParaRPr lang="en-US" sz="1600" dirty="0"/>
          </a:p>
          <a:p>
            <a:pPr marL="0">
              <a:spcBef>
                <a:spcPts val="0"/>
              </a:spcBef>
            </a:pPr>
            <a:r>
              <a:rPr lang="en-US" sz="1600" b="1" dirty="0"/>
              <a:t>2003</a:t>
            </a:r>
            <a:r>
              <a:rPr lang="en-US" sz="1600" dirty="0"/>
              <a:t> – Ben Treynor is hired to lead a team of seven software engineers to run a production environment at Google, creating the first set of “site reliability engineers</a:t>
            </a:r>
            <a:r>
              <a:rPr lang="en-US" sz="1600" dirty="0" smtClean="0"/>
              <a:t>”</a:t>
            </a:r>
          </a:p>
          <a:p>
            <a:pPr marL="0">
              <a:spcBef>
                <a:spcPts val="0"/>
              </a:spcBef>
            </a:pPr>
            <a:endParaRPr lang="en-US" sz="1600" dirty="0"/>
          </a:p>
          <a:p>
            <a:pPr marL="0">
              <a:spcBef>
                <a:spcPts val="0"/>
              </a:spcBef>
            </a:pPr>
            <a:r>
              <a:rPr lang="en-US" sz="1600" b="1" dirty="0"/>
              <a:t>2009</a:t>
            </a:r>
            <a:r>
              <a:rPr lang="en-US" sz="1600" dirty="0"/>
              <a:t> – John Allspaw and Paul Hammond of Flickr present on “10+ Deploys Per Day: Dev and Ops Cooperation at Flickr,” articulating the methodology of DevOps publicly for the first </a:t>
            </a:r>
            <a:r>
              <a:rPr lang="en-US" sz="1600" dirty="0" smtClean="0"/>
              <a:t>time</a:t>
            </a:r>
          </a:p>
          <a:p>
            <a:pPr marL="0">
              <a:spcBef>
                <a:spcPts val="0"/>
              </a:spcBef>
            </a:pPr>
            <a:endParaRPr lang="en-US" sz="1600" dirty="0"/>
          </a:p>
          <a:p>
            <a:pPr marL="0">
              <a:spcBef>
                <a:spcPts val="0"/>
              </a:spcBef>
            </a:pPr>
            <a:r>
              <a:rPr lang="en-US" sz="1600" b="1" dirty="0"/>
              <a:t>2009</a:t>
            </a:r>
            <a:r>
              <a:rPr lang="en-US" sz="1600" dirty="0"/>
              <a:t> – Patrick Debois organizes the first DevOps Day, in Belgium, and coins the term “DevOps” as a shortened hashtag to promote </a:t>
            </a:r>
            <a:r>
              <a:rPr lang="en-US" sz="1600" dirty="0" smtClean="0"/>
              <a:t>it</a:t>
            </a:r>
          </a:p>
          <a:p>
            <a:pPr marL="0">
              <a:spcBef>
                <a:spcPts val="0"/>
              </a:spcBef>
            </a:pPr>
            <a:endParaRPr lang="en-US" sz="1600" dirty="0"/>
          </a:p>
          <a:p>
            <a:pPr marL="0">
              <a:spcBef>
                <a:spcPts val="0"/>
              </a:spcBef>
            </a:pPr>
            <a:r>
              <a:rPr lang="en-US" sz="1600" b="1" dirty="0"/>
              <a:t>2012</a:t>
            </a:r>
            <a:r>
              <a:rPr lang="en-US" sz="1600" dirty="0"/>
              <a:t> – Splunk and SolarWinds, some of the first DevOps software tools, IPO for $1.57B and $802MM, respectively signaling the growth potential of the </a:t>
            </a:r>
            <a:r>
              <a:rPr lang="en-US" sz="1600" dirty="0" smtClean="0"/>
              <a:t>industry</a:t>
            </a:r>
          </a:p>
          <a:p>
            <a:pPr marL="0">
              <a:spcBef>
                <a:spcPts val="0"/>
              </a:spcBef>
            </a:pPr>
            <a:endParaRPr lang="en-US" sz="1600" dirty="0"/>
          </a:p>
          <a:p>
            <a:pPr marL="0">
              <a:spcBef>
                <a:spcPts val="0"/>
              </a:spcBef>
            </a:pPr>
            <a:r>
              <a:rPr lang="en-US" sz="1600" b="1" dirty="0"/>
              <a:t>2013</a:t>
            </a:r>
            <a:r>
              <a:rPr lang="en-US" sz="1600" dirty="0"/>
              <a:t> – Puppet Labs releases its first State of DevOps survey, highlighting the health and trends of the </a:t>
            </a:r>
            <a:r>
              <a:rPr lang="en-US" sz="1600" dirty="0" smtClean="0"/>
              <a:t>industry</a:t>
            </a:r>
          </a:p>
          <a:p>
            <a:pPr marL="0">
              <a:spcBef>
                <a:spcPts val="0"/>
              </a:spcBef>
            </a:pPr>
            <a:endParaRPr lang="en-US" sz="1600" dirty="0"/>
          </a:p>
          <a:p>
            <a:pPr marL="0">
              <a:spcBef>
                <a:spcPts val="0"/>
              </a:spcBef>
            </a:pPr>
            <a:r>
              <a:rPr lang="en-US" sz="1600" b="1" dirty="0"/>
              <a:t>2017</a:t>
            </a:r>
            <a:r>
              <a:rPr lang="en-US" sz="1600" dirty="0"/>
              <a:t> – The Blue Matador Monitoring Platform launches, combining AI-powered server monitoring and centralized logging under one login</a:t>
            </a:r>
          </a:p>
          <a:p>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3429443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smtClean="0"/>
              <a:t>Why DevOps implementation is beneficial</a:t>
            </a:r>
            <a:endParaRPr lang="en-IN" dirty="0"/>
          </a:p>
        </p:txBody>
      </p:sp>
      <p:sp>
        <p:nvSpPr>
          <p:cNvPr id="3" name="Content Placeholder 2"/>
          <p:cNvSpPr>
            <a:spLocks noGrp="1"/>
          </p:cNvSpPr>
          <p:nvPr>
            <p:ph idx="1"/>
          </p:nvPr>
        </p:nvSpPr>
        <p:spPr>
          <a:xfrm>
            <a:off x="406400" y="1219201"/>
            <a:ext cx="10879909" cy="4525963"/>
          </a:xfrm>
        </p:spPr>
        <p:txBody>
          <a:bodyPr/>
          <a:lstStyle/>
          <a:p>
            <a:r>
              <a:rPr lang="en-US" dirty="0" smtClean="0"/>
              <a:t>Extend Agile Methodology</a:t>
            </a:r>
            <a:endParaRPr lang="en-US" dirty="0" smtClean="0"/>
          </a:p>
          <a:p>
            <a:r>
              <a:rPr lang="en-US" dirty="0" smtClean="0"/>
              <a:t>Facilitate Communication and Promote Collaboration</a:t>
            </a:r>
            <a:endParaRPr lang="en-US" dirty="0" smtClean="0"/>
          </a:p>
          <a:p>
            <a:r>
              <a:rPr lang="en-US" dirty="0" smtClean="0"/>
              <a:t>Automate Repetitive Tasks</a:t>
            </a:r>
            <a:endParaRPr lang="en-US" dirty="0" smtClean="0"/>
          </a:p>
          <a:p>
            <a:r>
              <a:rPr lang="en-US" dirty="0" smtClean="0"/>
              <a:t>Reduced Failures and Fixes</a:t>
            </a:r>
            <a:endParaRPr lang="en-US" dirty="0"/>
          </a:p>
          <a:p>
            <a:r>
              <a:rPr lang="en-IN" dirty="0" smtClean="0"/>
              <a:t>Speed up Failure Recovery</a:t>
            </a:r>
            <a:endParaRPr lang="en-IN" dirty="0" smtClean="0"/>
          </a:p>
          <a:p>
            <a:r>
              <a:rPr lang="en-IN" dirty="0" smtClean="0"/>
              <a:t>Build a Performance based work Environment</a:t>
            </a:r>
            <a:endParaRPr lang="en-IN" dirty="0" smtClean="0"/>
          </a:p>
          <a:p>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495826808"/>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
        <p:nvSpPr>
          <p:cNvPr id="4" name="Title 1"/>
          <p:cNvSpPr>
            <a:spLocks noGrp="1"/>
          </p:cNvSpPr>
          <p:nvPr>
            <p:ph type="title"/>
          </p:nvPr>
        </p:nvSpPr>
        <p:spPr>
          <a:xfrm>
            <a:off x="903515" y="116932"/>
            <a:ext cx="10515600" cy="576984"/>
          </a:xfrm>
        </p:spPr>
        <p:txBody>
          <a:bodyPr>
            <a:normAutofit/>
          </a:bodyPr>
          <a:lstStyle/>
          <a:p>
            <a:pPr algn="ctr"/>
            <a:r>
              <a:rPr lang="fi-FI" dirty="0" smtClean="0"/>
              <a:t>Cloud Computing Service Models</a:t>
            </a:r>
            <a:endParaRPr lang="en-IN" dirty="0"/>
          </a:p>
        </p:txBody>
      </p:sp>
      <p:pic>
        <p:nvPicPr>
          <p:cNvPr id="2" name="Picture 1"/>
          <p:cNvPicPr>
            <a:picLocks noChangeAspect="1"/>
          </p:cNvPicPr>
          <p:nvPr/>
        </p:nvPicPr>
        <p:blipFill>
          <a:blip r:embed="rId2"/>
          <a:stretch>
            <a:fillRect/>
          </a:stretch>
        </p:blipFill>
        <p:spPr>
          <a:xfrm>
            <a:off x="292230" y="1280160"/>
            <a:ext cx="11210506" cy="5042263"/>
          </a:xfrm>
          <a:prstGeom prst="rect">
            <a:avLst/>
          </a:prstGeom>
        </p:spPr>
      </p:pic>
    </p:spTree>
    <p:extLst>
      <p:ext uri="{BB962C8B-B14F-4D97-AF65-F5344CB8AC3E}">
        <p14:creationId xmlns:p14="http://schemas.microsoft.com/office/powerpoint/2010/main" val="475523347"/>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pic>
        <p:nvPicPr>
          <p:cNvPr id="2" name="Picture 1"/>
          <p:cNvPicPr>
            <a:picLocks noChangeAspect="1"/>
          </p:cNvPicPr>
          <p:nvPr/>
        </p:nvPicPr>
        <p:blipFill>
          <a:blip r:embed="rId2"/>
          <a:stretch>
            <a:fillRect/>
          </a:stretch>
        </p:blipFill>
        <p:spPr>
          <a:xfrm>
            <a:off x="658177" y="1639660"/>
            <a:ext cx="10928181" cy="4330065"/>
          </a:xfrm>
          <a:prstGeom prst="rect">
            <a:avLst/>
          </a:prstGeom>
        </p:spPr>
      </p:pic>
      <p:sp>
        <p:nvSpPr>
          <p:cNvPr id="6" name="Title 1"/>
          <p:cNvSpPr>
            <a:spLocks noGrp="1"/>
          </p:cNvSpPr>
          <p:nvPr>
            <p:ph type="title"/>
          </p:nvPr>
        </p:nvSpPr>
        <p:spPr>
          <a:xfrm>
            <a:off x="903515" y="116932"/>
            <a:ext cx="10515600" cy="576984"/>
          </a:xfrm>
        </p:spPr>
        <p:txBody>
          <a:bodyPr>
            <a:normAutofit/>
          </a:bodyPr>
          <a:lstStyle/>
          <a:p>
            <a:pPr algn="ctr"/>
            <a:r>
              <a:rPr lang="fi-FI" dirty="0"/>
              <a:t>Cloud Computing Service Models</a:t>
            </a:r>
            <a:endParaRPr lang="en-IN" dirty="0"/>
          </a:p>
        </p:txBody>
      </p:sp>
    </p:spTree>
    <p:extLst>
      <p:ext uri="{BB962C8B-B14F-4D97-AF65-F5344CB8AC3E}">
        <p14:creationId xmlns:p14="http://schemas.microsoft.com/office/powerpoint/2010/main" val="338924664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637" y="156873"/>
            <a:ext cx="10515600" cy="549709"/>
          </a:xfrm>
        </p:spPr>
        <p:txBody>
          <a:bodyPr>
            <a:normAutofit/>
          </a:bodyPr>
          <a:lstStyle/>
          <a:p>
            <a:pPr algn="ctr"/>
            <a:r>
              <a:rPr lang="en-US" b="1" dirty="0" smtClean="0"/>
              <a:t>6 C’s OF DEVOPS EVOLUTION</a:t>
            </a:r>
            <a:endParaRPr lang="en-IN" dirty="0"/>
          </a:p>
        </p:txBody>
      </p:sp>
      <p:pic>
        <p:nvPicPr>
          <p:cNvPr id="4" name="Content Placeholder 3"/>
          <p:cNvPicPr>
            <a:picLocks noGrp="1" noChangeAspect="1"/>
          </p:cNvPicPr>
          <p:nvPr>
            <p:ph idx="1"/>
          </p:nvPr>
        </p:nvPicPr>
        <p:blipFill>
          <a:blip r:embed="rId2"/>
          <a:stretch>
            <a:fillRect/>
          </a:stretch>
        </p:blipFill>
        <p:spPr>
          <a:xfrm>
            <a:off x="598911" y="1234513"/>
            <a:ext cx="11144400" cy="5509212"/>
          </a:xfrm>
          <a:prstGeom prst="rect">
            <a:avLst/>
          </a:prstGeom>
        </p:spPr>
      </p:pic>
      <p:sp>
        <p:nvSpPr>
          <p:cNvPr id="5" name="Rectangle 4"/>
          <p:cNvSpPr/>
          <p:nvPr/>
        </p:nvSpPr>
        <p:spPr bwMode="auto">
          <a:xfrm>
            <a:off x="365562" y="1234513"/>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892535153"/>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5691" y="1094509"/>
            <a:ext cx="10848109" cy="5082454"/>
          </a:xfrm>
        </p:spPr>
        <p:txBody>
          <a:bodyPr>
            <a:normAutofit/>
          </a:bodyPr>
          <a:lstStyle/>
          <a:p>
            <a:r>
              <a:rPr lang="en-US" b="1" dirty="0" smtClean="0"/>
              <a:t>Continuous </a:t>
            </a:r>
            <a:r>
              <a:rPr lang="en-US" b="1" dirty="0"/>
              <a:t>business planning</a:t>
            </a:r>
            <a:r>
              <a:rPr lang="en-US" dirty="0"/>
              <a:t>: Starts with identifying the skills, outcomes, and resources needed.</a:t>
            </a:r>
          </a:p>
          <a:p>
            <a:r>
              <a:rPr lang="en-US" b="1" dirty="0" smtClean="0"/>
              <a:t>Collaborative </a:t>
            </a:r>
            <a:r>
              <a:rPr lang="en-US" b="1" dirty="0"/>
              <a:t>development:</a:t>
            </a:r>
            <a:r>
              <a:rPr lang="en-US" dirty="0"/>
              <a:t> Starts with development sketch plan and programming.</a:t>
            </a:r>
          </a:p>
          <a:p>
            <a:r>
              <a:rPr lang="en-US" b="1" dirty="0" smtClean="0"/>
              <a:t>Continuous </a:t>
            </a:r>
            <a:r>
              <a:rPr lang="en-US" b="1" dirty="0"/>
              <a:t>testing: </a:t>
            </a:r>
            <a:r>
              <a:rPr lang="en-US" dirty="0"/>
              <a:t>Unit and integration testing to help increase the efficiency and speed of the development.</a:t>
            </a:r>
          </a:p>
          <a:p>
            <a:r>
              <a:rPr lang="en-US" b="1" dirty="0" smtClean="0"/>
              <a:t>Continuous </a:t>
            </a:r>
            <a:r>
              <a:rPr lang="en-US" b="1" dirty="0"/>
              <a:t>release and deployment: </a:t>
            </a:r>
            <a:r>
              <a:rPr lang="en-US" dirty="0"/>
              <a:t>Non-stop CD pipeline to help you implement code reviews and developer check-ins easily.</a:t>
            </a:r>
          </a:p>
          <a:p>
            <a:r>
              <a:rPr lang="en-US" b="1" dirty="0" smtClean="0"/>
              <a:t>Continuous </a:t>
            </a:r>
            <a:r>
              <a:rPr lang="en-US" b="1" dirty="0"/>
              <a:t>monitoring: </a:t>
            </a:r>
            <a:r>
              <a:rPr lang="en-US" dirty="0"/>
              <a:t>To monitor the changes and address the errors/mistakes spontaneously whenever they happen.</a:t>
            </a:r>
          </a:p>
          <a:p>
            <a:r>
              <a:rPr lang="en-US" b="1" dirty="0" smtClean="0"/>
              <a:t>Customer </a:t>
            </a:r>
            <a:r>
              <a:rPr lang="en-US" b="1" dirty="0"/>
              <a:t>feedback and optimization:</a:t>
            </a:r>
            <a:r>
              <a:rPr lang="en-US" dirty="0"/>
              <a:t> This allows the immediate response of your customers for your product and its features and helps you modify accordingly.</a:t>
            </a:r>
          </a:p>
          <a:p>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
        <p:nvSpPr>
          <p:cNvPr id="7" name="Title 1"/>
          <p:cNvSpPr>
            <a:spLocks noGrp="1"/>
          </p:cNvSpPr>
          <p:nvPr>
            <p:ph type="title"/>
          </p:nvPr>
        </p:nvSpPr>
        <p:spPr>
          <a:xfrm>
            <a:off x="796637" y="156873"/>
            <a:ext cx="10515600" cy="549709"/>
          </a:xfrm>
        </p:spPr>
        <p:txBody>
          <a:bodyPr>
            <a:normAutofit/>
          </a:bodyPr>
          <a:lstStyle/>
          <a:p>
            <a:pPr algn="ctr"/>
            <a:r>
              <a:rPr lang="en-US" b="1" dirty="0" smtClean="0"/>
              <a:t>6 C’s OF DEVOPS EVOLUTION</a:t>
            </a:r>
            <a:endParaRPr lang="en-IN" dirty="0"/>
          </a:p>
        </p:txBody>
      </p:sp>
    </p:spTree>
    <p:extLst>
      <p:ext uri="{BB962C8B-B14F-4D97-AF65-F5344CB8AC3E}">
        <p14:creationId xmlns:p14="http://schemas.microsoft.com/office/powerpoint/2010/main" val="1727676331"/>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115">
            <a:extLst>
              <a:ext uri="{FF2B5EF4-FFF2-40B4-BE49-F238E27FC236}">
                <a16:creationId xmlns:a16="http://schemas.microsoft.com/office/drawing/2014/main" id="{E972C456-7BA0-42D5-BD00-7314D84ABC64}"/>
              </a:ext>
            </a:extLst>
          </p:cNvPr>
          <p:cNvSpPr/>
          <p:nvPr/>
        </p:nvSpPr>
        <p:spPr>
          <a:xfrm>
            <a:off x="5675224" y="3824472"/>
            <a:ext cx="4989485" cy="423037"/>
          </a:xfrm>
          <a:prstGeom prst="roundRect">
            <a:avLst/>
          </a:prstGeom>
          <a:solidFill>
            <a:srgbClr val="061844">
              <a:lumMod val="25000"/>
              <a:lumOff val="75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defRPr/>
            </a:pPr>
            <a:r>
              <a:rPr lang="en-US" sz="1400" b="1" kern="0" dirty="0">
                <a:solidFill>
                  <a:sysClr val="windowText" lastClr="000000"/>
                </a:solidFill>
                <a:latin typeface="Arial"/>
              </a:rPr>
              <a:t>    </a:t>
            </a:r>
          </a:p>
          <a:p>
            <a:pPr>
              <a:defRPr/>
            </a:pPr>
            <a:r>
              <a:rPr lang="en-US" sz="1400" b="1" kern="0" dirty="0">
                <a:solidFill>
                  <a:sysClr val="windowText" lastClr="000000"/>
                </a:solidFill>
                <a:latin typeface="Arial"/>
              </a:rPr>
              <a:t>   Q &amp; A</a:t>
            </a:r>
            <a:endParaRPr lang="en-US" sz="1400" b="1" kern="0" dirty="0">
              <a:latin typeface="Arial"/>
            </a:endParaRPr>
          </a:p>
          <a:p>
            <a:pPr fontAlgn="auto">
              <a:spcBef>
                <a:spcPts val="0"/>
              </a:spcBef>
              <a:spcAft>
                <a:spcPts val="0"/>
              </a:spcAft>
              <a:defRPr/>
            </a:pPr>
            <a:endParaRPr lang="en-US" sz="1400" b="1" kern="0" dirty="0">
              <a:solidFill>
                <a:sysClr val="windowText" lastClr="000000"/>
              </a:solidFill>
              <a:latin typeface="Arial"/>
            </a:endParaRPr>
          </a:p>
        </p:txBody>
      </p:sp>
      <p:sp>
        <p:nvSpPr>
          <p:cNvPr id="2" name="Title 1"/>
          <p:cNvSpPr>
            <a:spLocks noGrp="1"/>
          </p:cNvSpPr>
          <p:nvPr>
            <p:ph type="title"/>
          </p:nvPr>
        </p:nvSpPr>
        <p:spPr/>
        <p:txBody>
          <a:bodyPr/>
          <a:lstStyle/>
          <a:p>
            <a:r>
              <a:rPr lang="en-GB" dirty="0"/>
              <a:t>Noticeable Challenges and Trends</a:t>
            </a:r>
          </a:p>
        </p:txBody>
      </p:sp>
      <p:sp>
        <p:nvSpPr>
          <p:cNvPr id="43" name="Rectangle 42"/>
          <p:cNvSpPr/>
          <p:nvPr/>
        </p:nvSpPr>
        <p:spPr bwMode="auto">
          <a:xfrm>
            <a:off x="-5166" y="66430"/>
            <a:ext cx="12192000" cy="1295400"/>
          </a:xfrm>
          <a:prstGeom prst="rect">
            <a:avLst/>
          </a:prstGeom>
          <a:solidFill>
            <a:schemeClr val="bg1"/>
          </a:solidFill>
          <a:ln w="3175" cap="flat" cmpd="sng" algn="ctr">
            <a:solidFill>
              <a:schemeClr val="bg1"/>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600" b="0" i="0" u="none" strike="noStrike" cap="none" normalizeH="0" baseline="0" dirty="0">
              <a:ln>
                <a:noFill/>
              </a:ln>
              <a:solidFill>
                <a:schemeClr val="tx1"/>
              </a:solidFill>
              <a:effectLst/>
              <a:latin typeface="Arial" charset="0"/>
            </a:endParaRPr>
          </a:p>
        </p:txBody>
      </p:sp>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63" y="10231"/>
            <a:ext cx="4295179" cy="6858000"/>
          </a:xfrm>
          <a:prstGeom prst="rect">
            <a:avLst/>
          </a:prstGeom>
        </p:spPr>
      </p:pic>
      <p:sp>
        <p:nvSpPr>
          <p:cNvPr id="110" name="Rounded Rectangle 109"/>
          <p:cNvSpPr/>
          <p:nvPr/>
        </p:nvSpPr>
        <p:spPr>
          <a:xfrm>
            <a:off x="5661974" y="1585630"/>
            <a:ext cx="4989485" cy="423037"/>
          </a:xfrm>
          <a:prstGeom prst="roundRect">
            <a:avLst/>
          </a:prstGeom>
          <a:solidFill>
            <a:srgbClr val="061844">
              <a:lumMod val="25000"/>
              <a:lumOff val="75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11" name="Rounded Rectangle 110"/>
          <p:cNvSpPr/>
          <p:nvPr/>
        </p:nvSpPr>
        <p:spPr>
          <a:xfrm rot="2634753">
            <a:off x="5375201" y="1524543"/>
            <a:ext cx="339582" cy="484256"/>
          </a:xfrm>
          <a:prstGeom prst="roundRect">
            <a:avLst/>
          </a:prstGeom>
          <a:solidFill>
            <a:srgbClr val="0768A9"/>
          </a:solidFill>
          <a:ln w="38100" cap="flat" cmpd="sng" algn="ctr">
            <a:solidFill>
              <a:srgbClr val="FFFFFF"/>
            </a:solidFill>
            <a:prstDash val="solid"/>
          </a:ln>
          <a:effectLst>
            <a:outerShdw blurRad="50800" dist="38100" dir="5400000" algn="t" rotWithShape="0">
              <a:prstClr val="black">
                <a:alpha val="40000"/>
              </a:prst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13" name="Rounded Rectangle 112"/>
          <p:cNvSpPr/>
          <p:nvPr/>
        </p:nvSpPr>
        <p:spPr>
          <a:xfrm>
            <a:off x="5663933" y="2104110"/>
            <a:ext cx="4989485" cy="423037"/>
          </a:xfrm>
          <a:prstGeom prst="roundRect">
            <a:avLst/>
          </a:prstGeom>
          <a:solidFill>
            <a:srgbClr val="061844">
              <a:lumMod val="25000"/>
              <a:lumOff val="75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14" name="TextBox 113"/>
          <p:cNvSpPr txBox="1"/>
          <p:nvPr/>
        </p:nvSpPr>
        <p:spPr>
          <a:xfrm>
            <a:off x="5908668" y="2157505"/>
            <a:ext cx="2997200" cy="307777"/>
          </a:xfrm>
          <a:prstGeom prst="rect">
            <a:avLst/>
          </a:prstGeom>
          <a:noFill/>
        </p:spPr>
        <p:txBody>
          <a:bodyPr wrap="square" rtlCol="0">
            <a:spAutoFit/>
          </a:bodyPr>
          <a:lstStyle/>
          <a:p>
            <a:pPr fontAlgn="auto">
              <a:spcBef>
                <a:spcPts val="0"/>
              </a:spcBef>
              <a:spcAft>
                <a:spcPts val="0"/>
              </a:spcAft>
              <a:defRPr/>
            </a:pPr>
            <a:r>
              <a:rPr lang="en-US" sz="1400" b="1" kern="0" dirty="0" smtClean="0">
                <a:latin typeface="Arial"/>
              </a:rPr>
              <a:t>What is DevOps</a:t>
            </a:r>
            <a:endParaRPr lang="en-US" sz="1400" b="1" kern="0" dirty="0">
              <a:latin typeface="Arial"/>
            </a:endParaRPr>
          </a:p>
        </p:txBody>
      </p:sp>
      <p:sp>
        <p:nvSpPr>
          <p:cNvPr id="115" name="Rounded Rectangle 114"/>
          <p:cNvSpPr/>
          <p:nvPr/>
        </p:nvSpPr>
        <p:spPr>
          <a:xfrm>
            <a:off x="5677579" y="2664806"/>
            <a:ext cx="4989485" cy="423037"/>
          </a:xfrm>
          <a:prstGeom prst="roundRect">
            <a:avLst/>
          </a:prstGeom>
          <a:solidFill>
            <a:srgbClr val="061844">
              <a:lumMod val="25000"/>
              <a:lumOff val="75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16" name="Rounded Rectangle 115"/>
          <p:cNvSpPr/>
          <p:nvPr/>
        </p:nvSpPr>
        <p:spPr>
          <a:xfrm>
            <a:off x="5677579" y="3210710"/>
            <a:ext cx="4989485" cy="423037"/>
          </a:xfrm>
          <a:prstGeom prst="roundRect">
            <a:avLst/>
          </a:prstGeom>
          <a:solidFill>
            <a:srgbClr val="061844">
              <a:lumMod val="25000"/>
              <a:lumOff val="75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17" name="TextBox 116"/>
          <p:cNvSpPr txBox="1"/>
          <p:nvPr/>
        </p:nvSpPr>
        <p:spPr>
          <a:xfrm>
            <a:off x="5794972" y="1680485"/>
            <a:ext cx="4461950" cy="307777"/>
          </a:xfrm>
          <a:prstGeom prst="rect">
            <a:avLst/>
          </a:prstGeom>
          <a:noFill/>
        </p:spPr>
        <p:txBody>
          <a:bodyPr wrap="square" rtlCol="0">
            <a:spAutoFit/>
          </a:bodyPr>
          <a:lstStyle/>
          <a:p>
            <a:pPr fontAlgn="auto">
              <a:spcBef>
                <a:spcPts val="0"/>
              </a:spcBef>
              <a:spcAft>
                <a:spcPts val="0"/>
              </a:spcAft>
              <a:defRPr/>
            </a:pPr>
            <a:r>
              <a:rPr lang="en-US" sz="1400" b="1" kern="0" dirty="0">
                <a:latin typeface="Arial"/>
              </a:rPr>
              <a:t> </a:t>
            </a:r>
            <a:r>
              <a:rPr lang="en-US" sz="1400" b="1" kern="0" dirty="0" smtClean="0">
                <a:latin typeface="Arial"/>
              </a:rPr>
              <a:t> Before DevOps</a:t>
            </a:r>
            <a:endParaRPr lang="en-US" sz="1400" b="1" kern="0" dirty="0">
              <a:latin typeface="Arial"/>
            </a:endParaRPr>
          </a:p>
        </p:txBody>
      </p:sp>
      <p:sp>
        <p:nvSpPr>
          <p:cNvPr id="118" name="Rounded Rectangle 117"/>
          <p:cNvSpPr/>
          <p:nvPr/>
        </p:nvSpPr>
        <p:spPr>
          <a:xfrm rot="2634753">
            <a:off x="5375201" y="2043020"/>
            <a:ext cx="339582" cy="484256"/>
          </a:xfrm>
          <a:prstGeom prst="roundRect">
            <a:avLst/>
          </a:prstGeom>
          <a:solidFill>
            <a:srgbClr val="0768A9"/>
          </a:solidFill>
          <a:ln w="38100" cap="flat" cmpd="sng" algn="ctr">
            <a:solidFill>
              <a:srgbClr val="FFFFFF"/>
            </a:solidFill>
            <a:prstDash val="solid"/>
          </a:ln>
          <a:effectLst>
            <a:outerShdw blurRad="50800" dist="38100" dir="5400000" algn="t" rotWithShape="0">
              <a:prstClr val="black">
                <a:alpha val="40000"/>
              </a:prst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19" name="Rounded Rectangle 118"/>
          <p:cNvSpPr/>
          <p:nvPr/>
        </p:nvSpPr>
        <p:spPr>
          <a:xfrm rot="2634753">
            <a:off x="5375201" y="2617364"/>
            <a:ext cx="339582" cy="484256"/>
          </a:xfrm>
          <a:prstGeom prst="roundRect">
            <a:avLst/>
          </a:prstGeom>
          <a:solidFill>
            <a:srgbClr val="0768A9"/>
          </a:solidFill>
          <a:ln w="38100" cap="flat" cmpd="sng" algn="ctr">
            <a:solidFill>
              <a:srgbClr val="FFFFFF"/>
            </a:solidFill>
            <a:prstDash val="solid"/>
          </a:ln>
          <a:effectLst>
            <a:outerShdw blurRad="50800" dist="38100" dir="5400000" algn="t" rotWithShape="0">
              <a:prstClr val="black">
                <a:alpha val="40000"/>
              </a:prst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21" name="TextBox 120"/>
          <p:cNvSpPr txBox="1"/>
          <p:nvPr/>
        </p:nvSpPr>
        <p:spPr>
          <a:xfrm>
            <a:off x="5353898" y="2161739"/>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02</a:t>
            </a:r>
          </a:p>
        </p:txBody>
      </p:sp>
      <p:sp>
        <p:nvSpPr>
          <p:cNvPr id="122" name="TextBox 121"/>
          <p:cNvSpPr txBox="1"/>
          <p:nvPr/>
        </p:nvSpPr>
        <p:spPr>
          <a:xfrm>
            <a:off x="5353898" y="2737727"/>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03</a:t>
            </a:r>
          </a:p>
        </p:txBody>
      </p:sp>
      <p:sp>
        <p:nvSpPr>
          <p:cNvPr id="124" name="TextBox 123"/>
          <p:cNvSpPr txBox="1"/>
          <p:nvPr/>
        </p:nvSpPr>
        <p:spPr>
          <a:xfrm>
            <a:off x="5260030" y="3305832"/>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04</a:t>
            </a:r>
          </a:p>
        </p:txBody>
      </p:sp>
      <p:sp>
        <p:nvSpPr>
          <p:cNvPr id="125" name="TextBox 124"/>
          <p:cNvSpPr txBox="1"/>
          <p:nvPr/>
        </p:nvSpPr>
        <p:spPr>
          <a:xfrm>
            <a:off x="5349192" y="1642316"/>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01</a:t>
            </a:r>
          </a:p>
        </p:txBody>
      </p:sp>
      <p:sp>
        <p:nvSpPr>
          <p:cNvPr id="130" name="Rectangle 129"/>
          <p:cNvSpPr/>
          <p:nvPr/>
        </p:nvSpPr>
        <p:spPr>
          <a:xfrm>
            <a:off x="5900295" y="3272536"/>
            <a:ext cx="4428119" cy="307777"/>
          </a:xfrm>
          <a:prstGeom prst="rect">
            <a:avLst/>
          </a:prstGeom>
        </p:spPr>
        <p:txBody>
          <a:bodyPr wrap="square">
            <a:spAutoFit/>
          </a:bodyPr>
          <a:lstStyle/>
          <a:p>
            <a:pPr fontAlgn="auto">
              <a:spcBef>
                <a:spcPts val="0"/>
              </a:spcBef>
              <a:spcAft>
                <a:spcPts val="0"/>
              </a:spcAft>
              <a:defRPr/>
            </a:pPr>
            <a:endParaRPr lang="en-US" sz="1400" b="1" kern="0" dirty="0">
              <a:latin typeface="Arial"/>
            </a:endParaRPr>
          </a:p>
        </p:txBody>
      </p:sp>
      <p:sp>
        <p:nvSpPr>
          <p:cNvPr id="131" name="Rectangle 130"/>
          <p:cNvSpPr/>
          <p:nvPr/>
        </p:nvSpPr>
        <p:spPr>
          <a:xfrm>
            <a:off x="5900295" y="2741961"/>
            <a:ext cx="3733800" cy="307777"/>
          </a:xfrm>
          <a:prstGeom prst="rect">
            <a:avLst/>
          </a:prstGeom>
        </p:spPr>
        <p:txBody>
          <a:bodyPr wrap="square">
            <a:spAutoFit/>
          </a:bodyPr>
          <a:lstStyle/>
          <a:p>
            <a:pPr fontAlgn="auto">
              <a:spcBef>
                <a:spcPts val="0"/>
              </a:spcBef>
              <a:spcAft>
                <a:spcPts val="0"/>
              </a:spcAft>
              <a:defRPr/>
            </a:pPr>
            <a:r>
              <a:rPr lang="en-GB" sz="1400" b="1" kern="0" dirty="0">
                <a:latin typeface="Arial"/>
              </a:rPr>
              <a:t> </a:t>
            </a:r>
            <a:endParaRPr lang="en-US" sz="1400" b="1" kern="0" dirty="0">
              <a:latin typeface="Arial"/>
            </a:endParaRPr>
          </a:p>
        </p:txBody>
      </p:sp>
      <p:sp>
        <p:nvSpPr>
          <p:cNvPr id="138" name="TextBox 137"/>
          <p:cNvSpPr txBox="1"/>
          <p:nvPr/>
        </p:nvSpPr>
        <p:spPr>
          <a:xfrm>
            <a:off x="5278634" y="4300384"/>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08</a:t>
            </a:r>
          </a:p>
        </p:txBody>
      </p:sp>
      <p:sp>
        <p:nvSpPr>
          <p:cNvPr id="140" name="Title 1"/>
          <p:cNvSpPr txBox="1">
            <a:spLocks/>
          </p:cNvSpPr>
          <p:nvPr/>
        </p:nvSpPr>
        <p:spPr bwMode="auto">
          <a:xfrm>
            <a:off x="5358816" y="665076"/>
            <a:ext cx="385649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r>
              <a:rPr lang="en-GB" sz="1800" b="1" kern="0" dirty="0"/>
              <a:t>AGENDA</a:t>
            </a:r>
          </a:p>
        </p:txBody>
      </p:sp>
      <p:sp>
        <p:nvSpPr>
          <p:cNvPr id="36" name="Rectangle 35">
            <a:extLst>
              <a:ext uri="{FF2B5EF4-FFF2-40B4-BE49-F238E27FC236}">
                <a16:creationId xmlns:a16="http://schemas.microsoft.com/office/drawing/2014/main" id="{77F2031D-344C-40D7-8594-D9F7DF42C797}"/>
              </a:ext>
            </a:extLst>
          </p:cNvPr>
          <p:cNvSpPr/>
          <p:nvPr/>
        </p:nvSpPr>
        <p:spPr>
          <a:xfrm>
            <a:off x="5851073" y="2708187"/>
            <a:ext cx="4428119" cy="307777"/>
          </a:xfrm>
          <a:prstGeom prst="rect">
            <a:avLst/>
          </a:prstGeom>
        </p:spPr>
        <p:txBody>
          <a:bodyPr wrap="square">
            <a:spAutoFit/>
          </a:bodyPr>
          <a:lstStyle/>
          <a:p>
            <a:pPr fontAlgn="auto">
              <a:spcBef>
                <a:spcPts val="0"/>
              </a:spcBef>
              <a:spcAft>
                <a:spcPts val="0"/>
              </a:spcAft>
              <a:defRPr/>
            </a:pPr>
            <a:r>
              <a:rPr lang="en-US" sz="1400" b="1" kern="0" dirty="0" smtClean="0">
                <a:latin typeface="Arial"/>
              </a:rPr>
              <a:t>DevOps </a:t>
            </a:r>
            <a:r>
              <a:rPr lang="en-US" sz="1400" b="1" kern="0" dirty="0">
                <a:latin typeface="Arial"/>
              </a:rPr>
              <a:t>Architecture</a:t>
            </a:r>
          </a:p>
        </p:txBody>
      </p:sp>
      <p:sp>
        <p:nvSpPr>
          <p:cNvPr id="38" name="Rounded Rectangle 122">
            <a:extLst>
              <a:ext uri="{FF2B5EF4-FFF2-40B4-BE49-F238E27FC236}">
                <a16:creationId xmlns:a16="http://schemas.microsoft.com/office/drawing/2014/main" id="{E01324E9-EC23-4AD7-A469-C2ED80DD63BB}"/>
              </a:ext>
            </a:extLst>
          </p:cNvPr>
          <p:cNvSpPr/>
          <p:nvPr/>
        </p:nvSpPr>
        <p:spPr>
          <a:xfrm rot="2634753">
            <a:off x="5257978" y="3764249"/>
            <a:ext cx="339582" cy="484256"/>
          </a:xfrm>
          <a:prstGeom prst="roundRect">
            <a:avLst/>
          </a:prstGeom>
          <a:solidFill>
            <a:srgbClr val="0768A9"/>
          </a:solidFill>
          <a:ln w="38100" cap="flat" cmpd="sng" algn="ctr">
            <a:solidFill>
              <a:srgbClr val="FFFFFF"/>
            </a:solidFill>
            <a:prstDash val="solid"/>
          </a:ln>
          <a:effectLst>
            <a:outerShdw blurRad="50800" dist="38100" dir="5400000" algn="t" rotWithShape="0">
              <a:prstClr val="black">
                <a:alpha val="40000"/>
              </a:prst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40" name="TextBox 39">
            <a:extLst>
              <a:ext uri="{FF2B5EF4-FFF2-40B4-BE49-F238E27FC236}">
                <a16:creationId xmlns:a16="http://schemas.microsoft.com/office/drawing/2014/main" id="{EDADBC48-81D9-4184-B41F-3109562D1CBE}"/>
              </a:ext>
            </a:extLst>
          </p:cNvPr>
          <p:cNvSpPr txBox="1"/>
          <p:nvPr/>
        </p:nvSpPr>
        <p:spPr>
          <a:xfrm>
            <a:off x="5325366" y="3847092"/>
            <a:ext cx="607738" cy="307777"/>
          </a:xfrm>
          <a:prstGeom prst="rect">
            <a:avLst/>
          </a:prstGeom>
          <a:noFill/>
        </p:spPr>
        <p:txBody>
          <a:bodyPr wrap="square" rtlCol="0">
            <a:spAutoFit/>
          </a:bodyPr>
          <a:lstStyle/>
          <a:p>
            <a:pPr fontAlgn="auto">
              <a:spcBef>
                <a:spcPts val="0"/>
              </a:spcBef>
              <a:spcAft>
                <a:spcPts val="0"/>
              </a:spcAft>
              <a:defRPr/>
            </a:pPr>
            <a:r>
              <a:rPr lang="en-US" sz="1400" b="1" kern="0" dirty="0" smtClean="0">
                <a:solidFill>
                  <a:srgbClr val="FFFFFF"/>
                </a:solidFill>
                <a:latin typeface="Arial"/>
              </a:rPr>
              <a:t>05</a:t>
            </a:r>
            <a:endParaRPr lang="en-US" sz="1400" b="1" kern="0" dirty="0">
              <a:solidFill>
                <a:srgbClr val="FFFFFF"/>
              </a:solidFill>
              <a:latin typeface="Arial"/>
            </a:endParaRPr>
          </a:p>
        </p:txBody>
      </p:sp>
      <p:sp>
        <p:nvSpPr>
          <p:cNvPr id="34" name="Rounded Rectangle 115">
            <a:extLst>
              <a:ext uri="{FF2B5EF4-FFF2-40B4-BE49-F238E27FC236}">
                <a16:creationId xmlns:a16="http://schemas.microsoft.com/office/drawing/2014/main" id="{D1C3A84E-DC1D-44F4-AB4A-43D46D736933}"/>
              </a:ext>
            </a:extLst>
          </p:cNvPr>
          <p:cNvSpPr/>
          <p:nvPr/>
        </p:nvSpPr>
        <p:spPr>
          <a:xfrm>
            <a:off x="5675225" y="3227713"/>
            <a:ext cx="4989485" cy="423037"/>
          </a:xfrm>
          <a:prstGeom prst="roundRect">
            <a:avLst/>
          </a:prstGeom>
          <a:solidFill>
            <a:srgbClr val="061844">
              <a:lumMod val="25000"/>
              <a:lumOff val="75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defRPr/>
            </a:pPr>
            <a:r>
              <a:rPr lang="en-US" sz="1400" b="1" kern="0" dirty="0">
                <a:solidFill>
                  <a:sysClr val="windowText" lastClr="000000"/>
                </a:solidFill>
                <a:latin typeface="Arial"/>
              </a:rPr>
              <a:t>    </a:t>
            </a:r>
            <a:r>
              <a:rPr lang="en-US" sz="1400" b="1" kern="0" dirty="0" smtClean="0">
                <a:solidFill>
                  <a:sysClr val="windowText" lastClr="000000"/>
                </a:solidFill>
                <a:latin typeface="Arial"/>
              </a:rPr>
              <a:t>DevOps Life Cycle</a:t>
            </a:r>
            <a:endParaRPr lang="en-US" sz="1400" b="1" kern="0" dirty="0">
              <a:solidFill>
                <a:sysClr val="windowText" lastClr="000000"/>
              </a:solidFill>
              <a:latin typeface="Arial"/>
            </a:endParaRPr>
          </a:p>
        </p:txBody>
      </p:sp>
      <p:sp>
        <p:nvSpPr>
          <p:cNvPr id="123" name="Rounded Rectangle 122"/>
          <p:cNvSpPr/>
          <p:nvPr/>
        </p:nvSpPr>
        <p:spPr>
          <a:xfrm rot="2634753">
            <a:off x="5357015" y="3189907"/>
            <a:ext cx="339582" cy="484256"/>
          </a:xfrm>
          <a:prstGeom prst="roundRect">
            <a:avLst/>
          </a:prstGeom>
          <a:solidFill>
            <a:srgbClr val="0768A9"/>
          </a:solidFill>
          <a:ln w="38100" cap="flat" cmpd="sng" algn="ctr">
            <a:solidFill>
              <a:srgbClr val="FFFFFF"/>
            </a:solidFill>
            <a:prstDash val="solid"/>
          </a:ln>
          <a:effectLst>
            <a:outerShdw blurRad="50800" dist="38100" dir="5400000" algn="t" rotWithShape="0">
              <a:prstClr val="black">
                <a:alpha val="40000"/>
              </a:prst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35" name="TextBox 34">
            <a:extLst>
              <a:ext uri="{FF2B5EF4-FFF2-40B4-BE49-F238E27FC236}">
                <a16:creationId xmlns:a16="http://schemas.microsoft.com/office/drawing/2014/main" id="{88D42A84-CDE8-4C2C-87E3-A76E730B63D8}"/>
              </a:ext>
            </a:extLst>
          </p:cNvPr>
          <p:cNvSpPr txBox="1"/>
          <p:nvPr/>
        </p:nvSpPr>
        <p:spPr>
          <a:xfrm>
            <a:off x="5302913" y="3308719"/>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04</a:t>
            </a:r>
          </a:p>
        </p:txBody>
      </p:sp>
    </p:spTree>
    <p:extLst>
      <p:ext uri="{BB962C8B-B14F-4D97-AF65-F5344CB8AC3E}">
        <p14:creationId xmlns:p14="http://schemas.microsoft.com/office/powerpoint/2010/main" val="2992637584"/>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algn="ctr"/>
            <a:r>
              <a:rPr lang="en-IN" dirty="0" smtClean="0"/>
              <a:t>DevOps Lifecycle Phases</a:t>
            </a:r>
            <a:endParaRPr lang="en-IN" dirty="0"/>
          </a:p>
        </p:txBody>
      </p:sp>
      <p:pic>
        <p:nvPicPr>
          <p:cNvPr id="4" name="Picture 3"/>
          <p:cNvPicPr>
            <a:picLocks noChangeAspect="1"/>
          </p:cNvPicPr>
          <p:nvPr/>
        </p:nvPicPr>
        <p:blipFill>
          <a:blip r:embed="rId2"/>
          <a:stretch>
            <a:fillRect/>
          </a:stretch>
        </p:blipFill>
        <p:spPr>
          <a:xfrm>
            <a:off x="584030" y="1282609"/>
            <a:ext cx="10626906" cy="4893672"/>
          </a:xfrm>
          <a:prstGeom prst="rect">
            <a:avLst/>
          </a:prstGeom>
        </p:spPr>
      </p:pic>
      <p:sp>
        <p:nvSpPr>
          <p:cNvPr id="5" name="Rectangle 4"/>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988284992"/>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691" y="143453"/>
            <a:ext cx="10515600" cy="480002"/>
          </a:xfrm>
        </p:spPr>
        <p:txBody>
          <a:bodyPr>
            <a:normAutofit/>
          </a:bodyPr>
          <a:lstStyle/>
          <a:p>
            <a:pPr algn="ctr"/>
            <a:r>
              <a:rPr lang="en-IN" dirty="0" smtClean="0"/>
              <a:t>Platform for Continous Delivery</a:t>
            </a:r>
            <a:endParaRPr lang="en-IN" dirty="0"/>
          </a:p>
        </p:txBody>
      </p:sp>
      <p:pic>
        <p:nvPicPr>
          <p:cNvPr id="4" name="Picture 3"/>
          <p:cNvPicPr>
            <a:picLocks noChangeAspect="1"/>
          </p:cNvPicPr>
          <p:nvPr/>
        </p:nvPicPr>
        <p:blipFill>
          <a:blip r:embed="rId2"/>
          <a:stretch>
            <a:fillRect/>
          </a:stretch>
        </p:blipFill>
        <p:spPr>
          <a:xfrm>
            <a:off x="505691" y="1145178"/>
            <a:ext cx="10848108" cy="5098868"/>
          </a:xfrm>
          <a:prstGeom prst="rect">
            <a:avLst/>
          </a:prstGeom>
        </p:spPr>
      </p:pic>
      <p:sp>
        <p:nvSpPr>
          <p:cNvPr id="6" name="Rectangle 5"/>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45703360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39683" y="1370413"/>
            <a:ext cx="10515599" cy="4625438"/>
          </a:xfrm>
          <a:prstGeom prst="rect">
            <a:avLst/>
          </a:prstGeom>
        </p:spPr>
      </p:pic>
      <p:sp>
        <p:nvSpPr>
          <p:cNvPr id="5" name="Title 1"/>
          <p:cNvSpPr txBox="1">
            <a:spLocks/>
          </p:cNvSpPr>
          <p:nvPr/>
        </p:nvSpPr>
        <p:spPr bwMode="auto">
          <a:xfrm>
            <a:off x="453439" y="169579"/>
            <a:ext cx="10515600" cy="480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normAutofit/>
          </a:bodyPr>
          <a:lstStyle>
            <a:lvl1pPr algn="l" rtl="0" eaLnBrk="0" fontAlgn="base" hangingPunct="0">
              <a:spcBef>
                <a:spcPct val="0"/>
              </a:spcBef>
              <a:spcAft>
                <a:spcPct val="0"/>
              </a:spcAft>
              <a:defRPr sz="2400" b="1" cap="none" baseline="0">
                <a:solidFill>
                  <a:srgbClr val="00529B"/>
                </a:solidFill>
                <a:latin typeface="+mj-lt"/>
                <a:ea typeface="+mj-ea"/>
                <a:cs typeface="+mj-cs"/>
              </a:defRPr>
            </a:lvl1pPr>
            <a:lvl2pPr algn="l" rtl="0" eaLnBrk="0" fontAlgn="base" hangingPunct="0">
              <a:spcBef>
                <a:spcPct val="0"/>
              </a:spcBef>
              <a:spcAft>
                <a:spcPct val="0"/>
              </a:spcAft>
              <a:defRPr sz="3200" b="1">
                <a:solidFill>
                  <a:srgbClr val="00529B"/>
                </a:solidFill>
                <a:latin typeface="Novecento Book" pitchFamily="50" charset="0"/>
              </a:defRPr>
            </a:lvl2pPr>
            <a:lvl3pPr algn="l" rtl="0" eaLnBrk="0" fontAlgn="base" hangingPunct="0">
              <a:spcBef>
                <a:spcPct val="0"/>
              </a:spcBef>
              <a:spcAft>
                <a:spcPct val="0"/>
              </a:spcAft>
              <a:defRPr sz="3200" b="1">
                <a:solidFill>
                  <a:srgbClr val="00529B"/>
                </a:solidFill>
                <a:latin typeface="Novecento Book" pitchFamily="50" charset="0"/>
              </a:defRPr>
            </a:lvl3pPr>
            <a:lvl4pPr algn="l" rtl="0" eaLnBrk="0" fontAlgn="base" hangingPunct="0">
              <a:spcBef>
                <a:spcPct val="0"/>
              </a:spcBef>
              <a:spcAft>
                <a:spcPct val="0"/>
              </a:spcAft>
              <a:defRPr sz="3200" b="1">
                <a:solidFill>
                  <a:srgbClr val="00529B"/>
                </a:solidFill>
                <a:latin typeface="Novecento Book" pitchFamily="50" charset="0"/>
              </a:defRPr>
            </a:lvl4pPr>
            <a:lvl5pPr algn="l" rtl="0" eaLnBrk="0" fontAlgn="base" hangingPunct="0">
              <a:spcBef>
                <a:spcPct val="0"/>
              </a:spcBef>
              <a:spcAft>
                <a:spcPct val="0"/>
              </a:spcAft>
              <a:defRPr sz="3200" b="1">
                <a:solidFill>
                  <a:srgbClr val="00529B"/>
                </a:solidFill>
                <a:latin typeface="Novecento Book" pitchFamily="50" charset="0"/>
              </a:defRPr>
            </a:lvl5pPr>
            <a:lvl6pPr marL="609585" algn="l" rtl="0" fontAlgn="base">
              <a:spcBef>
                <a:spcPct val="0"/>
              </a:spcBef>
              <a:spcAft>
                <a:spcPct val="0"/>
              </a:spcAft>
              <a:defRPr sz="3200" b="1">
                <a:solidFill>
                  <a:schemeClr val="bg1"/>
                </a:solidFill>
                <a:latin typeface="Arial" charset="0"/>
              </a:defRPr>
            </a:lvl6pPr>
            <a:lvl7pPr marL="1219170" algn="l" rtl="0" fontAlgn="base">
              <a:spcBef>
                <a:spcPct val="0"/>
              </a:spcBef>
              <a:spcAft>
                <a:spcPct val="0"/>
              </a:spcAft>
              <a:defRPr sz="3200" b="1">
                <a:solidFill>
                  <a:schemeClr val="bg1"/>
                </a:solidFill>
                <a:latin typeface="Arial" charset="0"/>
              </a:defRPr>
            </a:lvl7pPr>
            <a:lvl8pPr marL="1828754" algn="l" rtl="0" fontAlgn="base">
              <a:spcBef>
                <a:spcPct val="0"/>
              </a:spcBef>
              <a:spcAft>
                <a:spcPct val="0"/>
              </a:spcAft>
              <a:defRPr sz="3200" b="1">
                <a:solidFill>
                  <a:schemeClr val="bg1"/>
                </a:solidFill>
                <a:latin typeface="Arial" charset="0"/>
              </a:defRPr>
            </a:lvl8pPr>
            <a:lvl9pPr marL="2438339" algn="l" rtl="0" fontAlgn="base">
              <a:spcBef>
                <a:spcPct val="0"/>
              </a:spcBef>
              <a:spcAft>
                <a:spcPct val="0"/>
              </a:spcAft>
              <a:defRPr sz="3200" b="1">
                <a:solidFill>
                  <a:schemeClr val="bg1"/>
                </a:solidFill>
                <a:latin typeface="Arial" charset="0"/>
              </a:defRPr>
            </a:lvl9pPr>
          </a:lstStyle>
          <a:p>
            <a:pPr algn="ctr"/>
            <a:r>
              <a:rPr lang="en-IN" kern="0" dirty="0" smtClean="0"/>
              <a:t>KEY TECHNOLOGIES &amp; TERMINOLOGIES IN DEVOPS</a:t>
            </a:r>
            <a:endParaRPr lang="en-IN" kern="0" dirty="0"/>
          </a:p>
        </p:txBody>
      </p:sp>
      <p:sp>
        <p:nvSpPr>
          <p:cNvPr id="6" name="Rectangle 5"/>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48779805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smtClean="0">
                <a:effectLst/>
              </a:rPr>
              <a:t>Continous Development</a:t>
            </a:r>
            <a:endParaRPr lang="en-IN" dirty="0"/>
          </a:p>
        </p:txBody>
      </p:sp>
      <p:sp>
        <p:nvSpPr>
          <p:cNvPr id="3" name="Content Placeholder 2"/>
          <p:cNvSpPr>
            <a:spLocks noGrp="1"/>
          </p:cNvSpPr>
          <p:nvPr>
            <p:ph idx="1"/>
          </p:nvPr>
        </p:nvSpPr>
        <p:spPr>
          <a:xfrm>
            <a:off x="406400" y="1219201"/>
            <a:ext cx="11049726" cy="4525963"/>
          </a:xfrm>
        </p:spPr>
        <p:txBody>
          <a:bodyPr/>
          <a:lstStyle/>
          <a:p>
            <a:r>
              <a:rPr lang="en-US" dirty="0"/>
              <a:t>This </a:t>
            </a:r>
            <a:r>
              <a:rPr lang="en-US" dirty="0" smtClean="0"/>
              <a:t>phase involves </a:t>
            </a:r>
            <a:r>
              <a:rPr lang="en-US" dirty="0"/>
              <a:t>‘</a:t>
            </a:r>
            <a:r>
              <a:rPr lang="en-US" b="1" dirty="0"/>
              <a:t>planning</a:t>
            </a:r>
            <a:r>
              <a:rPr lang="en-US" dirty="0"/>
              <a:t>‘ and ‘</a:t>
            </a:r>
            <a:r>
              <a:rPr lang="en-US" b="1" dirty="0"/>
              <a:t>coding</a:t>
            </a:r>
            <a:r>
              <a:rPr lang="en-US" dirty="0"/>
              <a:t>‘ of the software application’s </a:t>
            </a:r>
            <a:r>
              <a:rPr lang="en-US" dirty="0" smtClean="0"/>
              <a:t>functionality</a:t>
            </a:r>
          </a:p>
          <a:p>
            <a:r>
              <a:rPr lang="en-US" dirty="0" smtClean="0"/>
              <a:t>Software </a:t>
            </a:r>
            <a:r>
              <a:rPr lang="en-US" dirty="0"/>
              <a:t>deliverables are broken down into multiple sprints of short development cycles, developed and then delivered in a very short time. </a:t>
            </a:r>
            <a:endParaRPr lang="en-US" dirty="0" smtClean="0"/>
          </a:p>
          <a:p>
            <a:r>
              <a:rPr lang="en-US" dirty="0" smtClean="0"/>
              <a:t>Involves Coding </a:t>
            </a:r>
            <a:r>
              <a:rPr lang="en-US" dirty="0"/>
              <a:t>and Building phases and makes use of tools such as </a:t>
            </a:r>
            <a:r>
              <a:rPr lang="en-US" b="1" dirty="0"/>
              <a:t>Git</a:t>
            </a:r>
            <a:r>
              <a:rPr lang="en-US" dirty="0"/>
              <a:t> and </a:t>
            </a:r>
            <a:r>
              <a:rPr lang="en-US" b="1" dirty="0"/>
              <a:t>SVN</a:t>
            </a:r>
            <a:r>
              <a:rPr lang="en-US" dirty="0"/>
              <a:t> for maintaining the different versions of the code, and tools like </a:t>
            </a:r>
            <a:r>
              <a:rPr lang="en-US" b="1" dirty="0"/>
              <a:t>Ant</a:t>
            </a:r>
            <a:r>
              <a:rPr lang="en-US" dirty="0"/>
              <a:t>, </a:t>
            </a:r>
            <a:r>
              <a:rPr lang="en-US" b="1" dirty="0"/>
              <a:t>Maven</a:t>
            </a:r>
            <a:r>
              <a:rPr lang="en-US" dirty="0"/>
              <a:t>, </a:t>
            </a:r>
            <a:r>
              <a:rPr lang="en-US" b="1" dirty="0"/>
              <a:t>Gradle</a:t>
            </a:r>
            <a:r>
              <a:rPr lang="en-US" dirty="0"/>
              <a:t> for building/ packaging the code into an executable file that can be forwarded to the QAs for testing.</a:t>
            </a:r>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18867941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smtClean="0">
                <a:effectLst/>
              </a:rPr>
              <a:t>Continous Testing</a:t>
            </a:r>
            <a:endParaRPr lang="en-IN" dirty="0"/>
          </a:p>
        </p:txBody>
      </p:sp>
      <p:sp>
        <p:nvSpPr>
          <p:cNvPr id="3" name="Content Placeholder 2"/>
          <p:cNvSpPr>
            <a:spLocks noGrp="1"/>
          </p:cNvSpPr>
          <p:nvPr>
            <p:ph idx="1"/>
          </p:nvPr>
        </p:nvSpPr>
        <p:spPr/>
        <p:txBody>
          <a:bodyPr/>
          <a:lstStyle/>
          <a:p>
            <a:r>
              <a:rPr lang="en-US" b="1" dirty="0" smtClean="0">
                <a:effectLst/>
              </a:rPr>
              <a:t>Continuous Testing</a:t>
            </a:r>
            <a:r>
              <a:rPr lang="en-US" dirty="0" smtClean="0">
                <a:effectLst/>
              </a:rPr>
              <a:t> is done to obtain immediate feedback on the business risk associated with Software Release. Software rating depends upon Testing. </a:t>
            </a:r>
          </a:p>
          <a:p>
            <a:r>
              <a:rPr lang="en-US" dirty="0" smtClean="0">
                <a:effectLst/>
              </a:rPr>
              <a:t>Automated tools are used for testing as it is easier to do testing continuously instead of testing a whole software. The tool used for testing the software is </a:t>
            </a:r>
            <a:r>
              <a:rPr lang="en-US" dirty="0">
                <a:hlinkClick r:id="rId2"/>
              </a:rPr>
              <a:t>Selenium</a:t>
            </a:r>
            <a:r>
              <a:rPr lang="en-US" dirty="0" smtClean="0">
                <a:effectLst/>
              </a:rPr>
              <a:t>.</a:t>
            </a:r>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pic>
        <p:nvPicPr>
          <p:cNvPr id="5" name="Picture 4"/>
          <p:cNvPicPr>
            <a:picLocks noChangeAspect="1"/>
          </p:cNvPicPr>
          <p:nvPr/>
        </p:nvPicPr>
        <p:blipFill>
          <a:blip r:embed="rId3"/>
          <a:stretch>
            <a:fillRect/>
          </a:stretch>
        </p:blipFill>
        <p:spPr>
          <a:xfrm>
            <a:off x="539795" y="2815432"/>
            <a:ext cx="7115175" cy="1333500"/>
          </a:xfrm>
          <a:prstGeom prst="rect">
            <a:avLst/>
          </a:prstGeom>
        </p:spPr>
      </p:pic>
      <p:pic>
        <p:nvPicPr>
          <p:cNvPr id="6" name="Picture 5"/>
          <p:cNvPicPr>
            <a:picLocks noChangeAspect="1"/>
          </p:cNvPicPr>
          <p:nvPr/>
        </p:nvPicPr>
        <p:blipFill>
          <a:blip r:embed="rId4"/>
          <a:stretch>
            <a:fillRect/>
          </a:stretch>
        </p:blipFill>
        <p:spPr>
          <a:xfrm>
            <a:off x="636151" y="4148932"/>
            <a:ext cx="10624031" cy="1967525"/>
          </a:xfrm>
          <a:prstGeom prst="rect">
            <a:avLst/>
          </a:prstGeom>
        </p:spPr>
      </p:pic>
    </p:spTree>
    <p:extLst>
      <p:ext uri="{BB962C8B-B14F-4D97-AF65-F5344CB8AC3E}">
        <p14:creationId xmlns:p14="http://schemas.microsoft.com/office/powerpoint/2010/main" val="3365006405"/>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smtClean="0">
                <a:effectLst/>
              </a:rPr>
              <a:t>Continous Integration</a:t>
            </a:r>
            <a:endParaRPr lang="en-IN" dirty="0"/>
          </a:p>
        </p:txBody>
      </p:sp>
      <p:sp>
        <p:nvSpPr>
          <p:cNvPr id="3" name="Content Placeholder 2"/>
          <p:cNvSpPr>
            <a:spLocks noGrp="1"/>
          </p:cNvSpPr>
          <p:nvPr>
            <p:ph idx="1"/>
          </p:nvPr>
        </p:nvSpPr>
        <p:spPr>
          <a:xfrm>
            <a:off x="406400" y="1219201"/>
            <a:ext cx="11049726" cy="4525963"/>
          </a:xfrm>
        </p:spPr>
        <p:txBody>
          <a:bodyPr/>
          <a:lstStyle/>
          <a:p>
            <a:r>
              <a:rPr lang="en-US" b="1" dirty="0"/>
              <a:t>Continuous Integration (CI)</a:t>
            </a:r>
            <a:r>
              <a:rPr lang="en-US" dirty="0"/>
              <a:t> is a software engineering practice in which developers integrate code into a shared repository several times a day in order to obtain rapid feedback of the feasibility of that code. CI enables automated build and testing so that teams can rapidly work on a single project together</a:t>
            </a:r>
            <a:r>
              <a:rPr lang="en-US" dirty="0" smtClean="0"/>
              <a:t>.</a:t>
            </a:r>
          </a:p>
          <a:p>
            <a:pPr marL="0" indent="0">
              <a:buNone/>
            </a:pPr>
            <a:r>
              <a:rPr lang="en-US" b="1" dirty="0" smtClean="0"/>
              <a:t>     </a:t>
            </a:r>
            <a:r>
              <a:rPr lang="en-US" b="1" u="sng" dirty="0" smtClean="0"/>
              <a:t>Benefits of CI</a:t>
            </a:r>
            <a:endParaRPr lang="en-US" b="1" u="sng" dirty="0" smtClean="0">
              <a:effectLst/>
            </a:endParaRPr>
          </a:p>
          <a:p>
            <a:pPr lvl="1"/>
            <a:r>
              <a:rPr lang="en-US" sz="1867" dirty="0">
                <a:ea typeface="+mn-ea"/>
                <a:cs typeface="+mn-cs"/>
              </a:rPr>
              <a:t>Earlier finding &amp; addressing of Bugs</a:t>
            </a:r>
          </a:p>
          <a:p>
            <a:pPr lvl="1"/>
            <a:r>
              <a:rPr lang="en-US" sz="1867" dirty="0">
                <a:ea typeface="+mn-ea"/>
                <a:cs typeface="+mn-cs"/>
              </a:rPr>
              <a:t>Improve software quality</a:t>
            </a:r>
          </a:p>
          <a:p>
            <a:pPr lvl="1"/>
            <a:r>
              <a:rPr lang="en-US" sz="1867" dirty="0">
                <a:ea typeface="+mn-ea"/>
                <a:cs typeface="+mn-cs"/>
              </a:rPr>
              <a:t>Reduce the time it takes to validate </a:t>
            </a:r>
          </a:p>
          <a:p>
            <a:pPr lvl="1"/>
            <a:r>
              <a:rPr lang="en-US" sz="1867" dirty="0">
                <a:ea typeface="+mn-ea"/>
                <a:cs typeface="+mn-cs"/>
              </a:rPr>
              <a:t>Release new software updates</a:t>
            </a:r>
            <a:endParaRPr lang="en-IN" sz="1867" dirty="0">
              <a:ea typeface="+mn-ea"/>
              <a:cs typeface="+mn-cs"/>
            </a:endParaRPr>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pic>
        <p:nvPicPr>
          <p:cNvPr id="5" name="Picture 4"/>
          <p:cNvPicPr>
            <a:picLocks noChangeAspect="1"/>
          </p:cNvPicPr>
          <p:nvPr/>
        </p:nvPicPr>
        <p:blipFill>
          <a:blip r:embed="rId2"/>
          <a:stretch>
            <a:fillRect/>
          </a:stretch>
        </p:blipFill>
        <p:spPr>
          <a:xfrm>
            <a:off x="7020890" y="4836717"/>
            <a:ext cx="4252358" cy="1362075"/>
          </a:xfrm>
          <a:prstGeom prst="rect">
            <a:avLst/>
          </a:prstGeom>
        </p:spPr>
      </p:pic>
      <p:pic>
        <p:nvPicPr>
          <p:cNvPr id="6" name="Picture 5"/>
          <p:cNvPicPr>
            <a:picLocks noChangeAspect="1"/>
          </p:cNvPicPr>
          <p:nvPr/>
        </p:nvPicPr>
        <p:blipFill>
          <a:blip r:embed="rId3"/>
          <a:stretch>
            <a:fillRect/>
          </a:stretch>
        </p:blipFill>
        <p:spPr>
          <a:xfrm>
            <a:off x="5029077" y="2149965"/>
            <a:ext cx="6427049" cy="2501106"/>
          </a:xfrm>
          <a:prstGeom prst="rect">
            <a:avLst/>
          </a:prstGeom>
        </p:spPr>
      </p:pic>
    </p:spTree>
    <p:extLst>
      <p:ext uri="{BB962C8B-B14F-4D97-AF65-F5344CB8AC3E}">
        <p14:creationId xmlns:p14="http://schemas.microsoft.com/office/powerpoint/2010/main" val="176107249"/>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0" y="1219201"/>
            <a:ext cx="10945223" cy="4525963"/>
          </a:xfrm>
        </p:spPr>
        <p:txBody>
          <a:bodyPr/>
          <a:lstStyle/>
          <a:p>
            <a:r>
              <a:rPr lang="en-US" b="1" dirty="0"/>
              <a:t>Continuous delivery (CD)</a:t>
            </a:r>
            <a:r>
              <a:rPr lang="en-US" dirty="0"/>
              <a:t> is a software engineering practice in which teams develop, build, test, and release software in short cycles. It depends on automation at every stage so that cycles can be both quick and reliable.</a:t>
            </a:r>
          </a:p>
          <a:p>
            <a:r>
              <a:rPr lang="en-US" dirty="0" smtClean="0"/>
              <a:t>Continuous </a:t>
            </a:r>
            <a:r>
              <a:rPr lang="en-US" dirty="0"/>
              <a:t>delivery is the continual delivery of code to an environment once the developer feels the code is ready to ship – this could be UAT, staging, or production. </a:t>
            </a:r>
            <a:endParaRPr lang="en-US" dirty="0" smtClean="0"/>
          </a:p>
          <a:p>
            <a:r>
              <a:rPr lang="en-US" dirty="0" smtClean="0"/>
              <a:t>Constantly </a:t>
            </a:r>
            <a:r>
              <a:rPr lang="en-US" dirty="0"/>
              <a:t>delivering code to a user base, whether it be QA or directly to customers for continual review and inspection</a:t>
            </a:r>
            <a:r>
              <a:rPr lang="en-US" dirty="0" smtClean="0"/>
              <a:t>.</a:t>
            </a:r>
          </a:p>
          <a:p>
            <a:r>
              <a:rPr lang="en-US" dirty="0"/>
              <a:t>Although similar to continuous integration, continuous delivery differs because it can feed </a:t>
            </a:r>
            <a:r>
              <a:rPr lang="en-US" dirty="0">
                <a:solidFill>
                  <a:srgbClr val="3366FF"/>
                </a:solidFill>
              </a:rPr>
              <a:t>business</a:t>
            </a:r>
            <a:r>
              <a:rPr lang="en-US" dirty="0"/>
              <a:t> </a:t>
            </a:r>
            <a:r>
              <a:rPr lang="en-US" dirty="0">
                <a:solidFill>
                  <a:srgbClr val="3366FF"/>
                </a:solidFill>
              </a:rPr>
              <a:t>logic tests </a:t>
            </a:r>
            <a:r>
              <a:rPr lang="en-US" dirty="0"/>
              <a:t>where unit tests are unable to catch all business logic, particularly design issues. </a:t>
            </a:r>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
        <p:nvSpPr>
          <p:cNvPr id="6" name="Title 1"/>
          <p:cNvSpPr>
            <a:spLocks noGrp="1"/>
          </p:cNvSpPr>
          <p:nvPr>
            <p:ph type="title"/>
          </p:nvPr>
        </p:nvSpPr>
        <p:spPr>
          <a:xfrm>
            <a:off x="406400" y="15875"/>
            <a:ext cx="11379200" cy="749300"/>
          </a:xfrm>
        </p:spPr>
        <p:txBody>
          <a:bodyPr/>
          <a:lstStyle/>
          <a:p>
            <a:pPr algn="ctr"/>
            <a:r>
              <a:rPr lang="en-IN" b="1" dirty="0" smtClean="0">
                <a:effectLst/>
              </a:rPr>
              <a:t>Continous Delivery</a:t>
            </a:r>
            <a:endParaRPr lang="en-IN" dirty="0"/>
          </a:p>
        </p:txBody>
      </p:sp>
    </p:spTree>
    <p:extLst>
      <p:ext uri="{BB962C8B-B14F-4D97-AF65-F5344CB8AC3E}">
        <p14:creationId xmlns:p14="http://schemas.microsoft.com/office/powerpoint/2010/main" val="330598075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smtClean="0">
                <a:effectLst/>
              </a:rPr>
              <a:t>Continous Deployment</a:t>
            </a:r>
            <a:endParaRPr lang="en-IN" dirty="0"/>
          </a:p>
        </p:txBody>
      </p:sp>
      <p:sp>
        <p:nvSpPr>
          <p:cNvPr id="3" name="Content Placeholder 2"/>
          <p:cNvSpPr>
            <a:spLocks noGrp="1"/>
          </p:cNvSpPr>
          <p:nvPr>
            <p:ph idx="1"/>
          </p:nvPr>
        </p:nvSpPr>
        <p:spPr/>
        <p:txBody>
          <a:bodyPr/>
          <a:lstStyle/>
          <a:p>
            <a:r>
              <a:rPr lang="en-US" b="1" dirty="0"/>
              <a:t>Continuous deployment</a:t>
            </a:r>
            <a:r>
              <a:rPr lang="en-US" dirty="0"/>
              <a:t> is a strategy for software releases wherein any code commit that passes the automated testing phase is automatically released into the production environment, making changes that are visible to the software's </a:t>
            </a:r>
            <a:r>
              <a:rPr lang="en-US" dirty="0" smtClean="0"/>
              <a:t>users.</a:t>
            </a:r>
          </a:p>
          <a:p>
            <a:r>
              <a:rPr lang="en-IN" b="1" dirty="0"/>
              <a:t>Configuration Management </a:t>
            </a:r>
            <a:r>
              <a:rPr lang="en-IN" b="1" dirty="0" smtClean="0"/>
              <a:t>Tools</a:t>
            </a:r>
          </a:p>
          <a:p>
            <a:r>
              <a:rPr lang="en-US" b="1" dirty="0" smtClean="0"/>
              <a:t>Releasing </a:t>
            </a:r>
            <a:r>
              <a:rPr lang="en-US" b="1" dirty="0"/>
              <a:t>deployments</a:t>
            </a:r>
            <a:r>
              <a:rPr lang="en-US" dirty="0"/>
              <a:t> to servers, </a:t>
            </a:r>
            <a:r>
              <a:rPr lang="en-US" b="1" dirty="0"/>
              <a:t>scheduling updates</a:t>
            </a:r>
            <a:r>
              <a:rPr lang="en-US" dirty="0"/>
              <a:t> on all servers and most importantly keeping the </a:t>
            </a:r>
            <a:r>
              <a:rPr lang="en-US" b="1" dirty="0"/>
              <a:t>configurations consistent</a:t>
            </a:r>
            <a:r>
              <a:rPr lang="en-US" dirty="0"/>
              <a:t> across all the severs.</a:t>
            </a:r>
            <a:endParaRPr lang="en-IN" b="1" dirty="0" smtClean="0"/>
          </a:p>
          <a:p>
            <a:endParaRPr lang="en-IN" b="1" dirty="0"/>
          </a:p>
          <a:p>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
        <p:nvSpPr>
          <p:cNvPr id="5" name="Rectangle 4"/>
          <p:cNvSpPr/>
          <p:nvPr/>
        </p:nvSpPr>
        <p:spPr>
          <a:xfrm>
            <a:off x="524294" y="3729445"/>
            <a:ext cx="10746377" cy="1241622"/>
          </a:xfrm>
          <a:prstGeom prst="rect">
            <a:avLst/>
          </a:prstGeom>
        </p:spPr>
        <p:txBody>
          <a:bodyPr wrap="square">
            <a:spAutoFit/>
          </a:bodyPr>
          <a:lstStyle/>
          <a:p>
            <a:r>
              <a:rPr lang="en-US" sz="1867" dirty="0"/>
              <a:t>Tools like </a:t>
            </a:r>
            <a:r>
              <a:rPr lang="en-US" sz="1867" b="1" dirty="0"/>
              <a:t>Puppet, Chef, Ansible, SaltStack and more</a:t>
            </a:r>
            <a:r>
              <a:rPr lang="en-US" sz="1867" dirty="0"/>
              <a:t>. But the best tool is Puppet. Puppet &amp; the other CM tools work based on the master-slave architecture. When there is a deployment made to the master, the master is responsible for replicating those changes across all the slaves, no matter the number! </a:t>
            </a:r>
            <a:endParaRPr lang="en-IN" sz="1867" dirty="0"/>
          </a:p>
        </p:txBody>
      </p:sp>
      <p:pic>
        <p:nvPicPr>
          <p:cNvPr id="6" name="Picture 5"/>
          <p:cNvPicPr>
            <a:picLocks noChangeAspect="1"/>
          </p:cNvPicPr>
          <p:nvPr/>
        </p:nvPicPr>
        <p:blipFill>
          <a:blip r:embed="rId2"/>
          <a:stretch>
            <a:fillRect/>
          </a:stretch>
        </p:blipFill>
        <p:spPr>
          <a:xfrm>
            <a:off x="2117826" y="4689566"/>
            <a:ext cx="7115175" cy="1632857"/>
          </a:xfrm>
          <a:prstGeom prst="rect">
            <a:avLst/>
          </a:prstGeom>
        </p:spPr>
      </p:pic>
    </p:spTree>
    <p:extLst>
      <p:ext uri="{BB962C8B-B14F-4D97-AF65-F5344CB8AC3E}">
        <p14:creationId xmlns:p14="http://schemas.microsoft.com/office/powerpoint/2010/main" val="1125547153"/>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86530" y="2508069"/>
            <a:ext cx="10500224" cy="3814353"/>
          </a:xfrm>
          <a:prstGeom prst="rect">
            <a:avLst/>
          </a:prstGeom>
        </p:spPr>
      </p:pic>
      <p:sp>
        <p:nvSpPr>
          <p:cNvPr id="5" name="Rectangle 4"/>
          <p:cNvSpPr/>
          <p:nvPr/>
        </p:nvSpPr>
        <p:spPr>
          <a:xfrm>
            <a:off x="406399" y="1138369"/>
            <a:ext cx="11284857" cy="1241622"/>
          </a:xfrm>
          <a:prstGeom prst="rect">
            <a:avLst/>
          </a:prstGeom>
        </p:spPr>
        <p:txBody>
          <a:bodyPr wrap="square">
            <a:spAutoFit/>
          </a:bodyPr>
          <a:lstStyle/>
          <a:p>
            <a:r>
              <a:rPr lang="en-US" sz="1867" dirty="0"/>
              <a:t>Containerization tools are other set of tools which help in maintaining consistency across the environments where the application is developed, tested and deployed. It eliminates any chance of errors/ failure in production environment by packaging and replicating the same dependencies and packages used in development/ testing/ staging environment.</a:t>
            </a:r>
            <a:endParaRPr lang="en-IN" sz="1867" dirty="0"/>
          </a:p>
        </p:txBody>
      </p:sp>
      <p:sp>
        <p:nvSpPr>
          <p:cNvPr id="6" name="Title 1"/>
          <p:cNvSpPr>
            <a:spLocks noGrp="1"/>
          </p:cNvSpPr>
          <p:nvPr>
            <p:ph type="title"/>
          </p:nvPr>
        </p:nvSpPr>
        <p:spPr>
          <a:xfrm>
            <a:off x="406400" y="15875"/>
            <a:ext cx="11379200" cy="749300"/>
          </a:xfrm>
        </p:spPr>
        <p:txBody>
          <a:bodyPr/>
          <a:lstStyle/>
          <a:p>
            <a:pPr algn="ctr"/>
            <a:r>
              <a:rPr lang="en-IN" b="1" dirty="0" smtClean="0">
                <a:effectLst/>
              </a:rPr>
              <a:t>Containerization</a:t>
            </a:r>
            <a:endParaRPr lang="en-IN" dirty="0"/>
          </a:p>
        </p:txBody>
      </p:sp>
    </p:spTree>
    <p:extLst>
      <p:ext uri="{BB962C8B-B14F-4D97-AF65-F5344CB8AC3E}">
        <p14:creationId xmlns:p14="http://schemas.microsoft.com/office/powerpoint/2010/main" val="2246460138"/>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smtClean="0">
                <a:effectLst/>
              </a:rPr>
              <a:t>Continous Monitoring</a:t>
            </a:r>
            <a:endParaRPr lang="en-IN" dirty="0"/>
          </a:p>
        </p:txBody>
      </p:sp>
      <p:sp>
        <p:nvSpPr>
          <p:cNvPr id="3" name="Content Placeholder 2"/>
          <p:cNvSpPr>
            <a:spLocks noGrp="1"/>
          </p:cNvSpPr>
          <p:nvPr>
            <p:ph idx="1"/>
          </p:nvPr>
        </p:nvSpPr>
        <p:spPr/>
        <p:txBody>
          <a:bodyPr/>
          <a:lstStyle/>
          <a:p>
            <a:r>
              <a:rPr lang="en-US" b="1" dirty="0" smtClean="0">
                <a:effectLst/>
              </a:rPr>
              <a:t>Continuous Monitoring</a:t>
            </a:r>
            <a:r>
              <a:rPr lang="en-US" dirty="0" smtClean="0">
                <a:effectLst/>
              </a:rPr>
              <a:t> is a reporting tool because of which developers and testers understand the performance and availability of their application, even before it is deployed to operations. Feedback provided by continuous monitoring is essential for lowering cost of errors and change. </a:t>
            </a:r>
            <a:r>
              <a:rPr lang="en-US" dirty="0">
                <a:hlinkClick r:id="rId2"/>
              </a:rPr>
              <a:t>Nagios</a:t>
            </a:r>
            <a:r>
              <a:rPr lang="en-US" dirty="0" smtClean="0">
                <a:effectLst/>
              </a:rPr>
              <a:t> tool is used for continuous monitoring.</a:t>
            </a:r>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
        <p:nvSpPr>
          <p:cNvPr id="5" name="Rectangle 4"/>
          <p:cNvSpPr/>
          <p:nvPr/>
        </p:nvSpPr>
        <p:spPr>
          <a:xfrm>
            <a:off x="749075" y="2721819"/>
            <a:ext cx="8706230" cy="369332"/>
          </a:xfrm>
          <a:prstGeom prst="rect">
            <a:avLst/>
          </a:prstGeom>
        </p:spPr>
        <p:txBody>
          <a:bodyPr wrap="none">
            <a:spAutoFit/>
          </a:bodyPr>
          <a:lstStyle/>
          <a:p>
            <a:r>
              <a:rPr lang="en-IN" b="1" dirty="0" smtClean="0">
                <a:solidFill>
                  <a:srgbClr val="333333"/>
                </a:solidFill>
                <a:latin typeface="verdana" panose="020B0604030504040204" pitchFamily="34" charset="0"/>
              </a:rPr>
              <a:t>Some Popular Tools : Splunk</a:t>
            </a:r>
            <a:r>
              <a:rPr lang="en-IN" dirty="0">
                <a:solidFill>
                  <a:srgbClr val="333333"/>
                </a:solidFill>
                <a:latin typeface="verdana" panose="020B0604030504040204" pitchFamily="34" charset="0"/>
              </a:rPr>
              <a:t>, </a:t>
            </a:r>
            <a:r>
              <a:rPr lang="en-IN" b="1" dirty="0">
                <a:solidFill>
                  <a:srgbClr val="333333"/>
                </a:solidFill>
                <a:latin typeface="verdana" panose="020B0604030504040204" pitchFamily="34" charset="0"/>
              </a:rPr>
              <a:t>ELK Stack</a:t>
            </a:r>
            <a:r>
              <a:rPr lang="en-IN" dirty="0">
                <a:solidFill>
                  <a:srgbClr val="333333"/>
                </a:solidFill>
                <a:latin typeface="verdana" panose="020B0604030504040204" pitchFamily="34" charset="0"/>
              </a:rPr>
              <a:t>, </a:t>
            </a:r>
            <a:r>
              <a:rPr lang="en-IN" b="1" dirty="0">
                <a:solidFill>
                  <a:srgbClr val="333333"/>
                </a:solidFill>
                <a:latin typeface="verdana" panose="020B0604030504040204" pitchFamily="34" charset="0"/>
              </a:rPr>
              <a:t>Nagios</a:t>
            </a:r>
            <a:r>
              <a:rPr lang="en-IN" dirty="0">
                <a:solidFill>
                  <a:srgbClr val="333333"/>
                </a:solidFill>
                <a:latin typeface="verdana" panose="020B0604030504040204" pitchFamily="34" charset="0"/>
              </a:rPr>
              <a:t>, </a:t>
            </a:r>
            <a:r>
              <a:rPr lang="en-IN" b="1" dirty="0">
                <a:solidFill>
                  <a:srgbClr val="333333"/>
                </a:solidFill>
                <a:latin typeface="verdana" panose="020B0604030504040204" pitchFamily="34" charset="0"/>
              </a:rPr>
              <a:t>Sensu</a:t>
            </a:r>
            <a:r>
              <a:rPr lang="en-IN" dirty="0">
                <a:solidFill>
                  <a:srgbClr val="333333"/>
                </a:solidFill>
                <a:latin typeface="verdana" panose="020B0604030504040204" pitchFamily="34" charset="0"/>
              </a:rPr>
              <a:t>, </a:t>
            </a:r>
            <a:r>
              <a:rPr lang="en-IN" b="1" dirty="0">
                <a:solidFill>
                  <a:srgbClr val="333333"/>
                </a:solidFill>
                <a:latin typeface="verdana" panose="020B0604030504040204" pitchFamily="34" charset="0"/>
              </a:rPr>
              <a:t>NewRelic</a:t>
            </a:r>
            <a:r>
              <a:rPr lang="en-IN" dirty="0">
                <a:solidFill>
                  <a:srgbClr val="333333"/>
                </a:solidFill>
                <a:latin typeface="verdana" panose="020B0604030504040204" pitchFamily="34" charset="0"/>
              </a:rPr>
              <a:t> </a:t>
            </a:r>
            <a:endParaRPr lang="en-IN" dirty="0"/>
          </a:p>
        </p:txBody>
      </p:sp>
    </p:spTree>
    <p:extLst>
      <p:ext uri="{BB962C8B-B14F-4D97-AF65-F5344CB8AC3E}">
        <p14:creationId xmlns:p14="http://schemas.microsoft.com/office/powerpoint/2010/main" val="4019697313"/>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DevOps</a:t>
            </a:r>
            <a:endParaRPr lang="en-IN" dirty="0"/>
          </a:p>
        </p:txBody>
      </p:sp>
      <p:pic>
        <p:nvPicPr>
          <p:cNvPr id="4" name="Content Placeholder 3"/>
          <p:cNvPicPr>
            <a:picLocks noGrp="1" noChangeAspect="1"/>
          </p:cNvPicPr>
          <p:nvPr>
            <p:ph idx="1"/>
          </p:nvPr>
        </p:nvPicPr>
        <p:blipFill>
          <a:blip r:embed="rId2"/>
          <a:stretch>
            <a:fillRect/>
          </a:stretch>
        </p:blipFill>
        <p:spPr>
          <a:xfrm>
            <a:off x="681248" y="1511025"/>
            <a:ext cx="10432473" cy="4233070"/>
          </a:xfrm>
          <a:prstGeom prst="rect">
            <a:avLst/>
          </a:prstGeom>
        </p:spPr>
      </p:pic>
      <p:sp>
        <p:nvSpPr>
          <p:cNvPr id="3" name="Rectangle 2"/>
          <p:cNvSpPr/>
          <p:nvPr/>
        </p:nvSpPr>
        <p:spPr bwMode="auto">
          <a:xfrm>
            <a:off x="208609" y="1136468"/>
            <a:ext cx="11377749" cy="5277394"/>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4122906431"/>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546" y="212726"/>
            <a:ext cx="10515600" cy="480002"/>
          </a:xfrm>
        </p:spPr>
        <p:txBody>
          <a:bodyPr>
            <a:normAutofit/>
          </a:bodyPr>
          <a:lstStyle/>
          <a:p>
            <a:pPr algn="ctr"/>
            <a:r>
              <a:rPr lang="en-IN" dirty="0" smtClean="0"/>
              <a:t>Continous Improvement</a:t>
            </a:r>
            <a:endParaRPr lang="en-IN" dirty="0"/>
          </a:p>
        </p:txBody>
      </p:sp>
      <p:pic>
        <p:nvPicPr>
          <p:cNvPr id="4" name="Content Placeholder 3"/>
          <p:cNvPicPr>
            <a:picLocks noGrp="1" noChangeAspect="1"/>
          </p:cNvPicPr>
          <p:nvPr>
            <p:ph idx="1"/>
          </p:nvPr>
        </p:nvPicPr>
        <p:blipFill>
          <a:blip r:embed="rId2"/>
          <a:stretch>
            <a:fillRect/>
          </a:stretch>
        </p:blipFill>
        <p:spPr>
          <a:xfrm>
            <a:off x="469965" y="1270659"/>
            <a:ext cx="10855036" cy="4917572"/>
          </a:xfrm>
          <a:prstGeom prst="rect">
            <a:avLst/>
          </a:prstGeom>
        </p:spPr>
      </p:pic>
      <p:sp>
        <p:nvSpPr>
          <p:cNvPr id="5" name="Rectangle 4"/>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210035785"/>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normAutofit/>
          </a:bodyPr>
          <a:lstStyle/>
          <a:p>
            <a:pPr algn="ctr"/>
            <a:r>
              <a:rPr lang="en-IN" dirty="0" smtClean="0"/>
              <a:t>DevOps Tools</a:t>
            </a:r>
            <a:endParaRPr lang="en-IN" dirty="0"/>
          </a:p>
        </p:txBody>
      </p:sp>
      <p:pic>
        <p:nvPicPr>
          <p:cNvPr id="4" name="Picture 3"/>
          <p:cNvPicPr>
            <a:picLocks noChangeAspect="1"/>
          </p:cNvPicPr>
          <p:nvPr/>
        </p:nvPicPr>
        <p:blipFill>
          <a:blip r:embed="rId2"/>
          <a:stretch>
            <a:fillRect/>
          </a:stretch>
        </p:blipFill>
        <p:spPr>
          <a:xfrm>
            <a:off x="875211" y="1306287"/>
            <a:ext cx="10058400" cy="4898570"/>
          </a:xfrm>
          <a:prstGeom prst="rect">
            <a:avLst/>
          </a:prstGeom>
        </p:spPr>
      </p:pic>
      <p:sp>
        <p:nvSpPr>
          <p:cNvPr id="5" name="Rectangle 4"/>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408049079"/>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3515" y="116932"/>
            <a:ext cx="10515600" cy="576984"/>
          </a:xfrm>
        </p:spPr>
        <p:txBody>
          <a:bodyPr>
            <a:normAutofit/>
          </a:bodyPr>
          <a:lstStyle/>
          <a:p>
            <a:pPr algn="ctr"/>
            <a:r>
              <a:rPr lang="en-IN" dirty="0" smtClean="0"/>
              <a:t>DevOps Adoption Trends</a:t>
            </a:r>
            <a:endParaRPr lang="en-IN" dirty="0"/>
          </a:p>
        </p:txBody>
      </p:sp>
      <p:pic>
        <p:nvPicPr>
          <p:cNvPr id="4" name="Content Placeholder 3"/>
          <p:cNvPicPr>
            <a:picLocks noGrp="1" noChangeAspect="1"/>
          </p:cNvPicPr>
          <p:nvPr>
            <p:ph idx="1"/>
          </p:nvPr>
        </p:nvPicPr>
        <p:blipFill>
          <a:blip r:embed="rId2"/>
          <a:stretch>
            <a:fillRect/>
          </a:stretch>
        </p:blipFill>
        <p:spPr>
          <a:xfrm>
            <a:off x="413855" y="1274619"/>
            <a:ext cx="11005260" cy="4930237"/>
          </a:xfrm>
          <a:prstGeom prst="rect">
            <a:avLst/>
          </a:prstGeom>
        </p:spPr>
      </p:pic>
      <p:sp>
        <p:nvSpPr>
          <p:cNvPr id="5" name="Rectangle 4"/>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059778964"/>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DevOps Implementation at Top Companies/Organisations</a:t>
            </a:r>
            <a:endParaRPr lang="en-IN" dirty="0"/>
          </a:p>
        </p:txBody>
      </p:sp>
      <p:pic>
        <p:nvPicPr>
          <p:cNvPr id="4" name="Content Placeholder 3"/>
          <p:cNvPicPr>
            <a:picLocks noGrp="1" noChangeAspect="1"/>
          </p:cNvPicPr>
          <p:nvPr>
            <p:ph idx="1"/>
          </p:nvPr>
        </p:nvPicPr>
        <p:blipFill>
          <a:blip r:embed="rId2"/>
          <a:stretch>
            <a:fillRect/>
          </a:stretch>
        </p:blipFill>
        <p:spPr>
          <a:xfrm>
            <a:off x="1117441" y="1219200"/>
            <a:ext cx="9957118" cy="4525963"/>
          </a:xfrm>
          <a:prstGeom prst="rect">
            <a:avLst/>
          </a:prstGeom>
        </p:spPr>
      </p:pic>
      <p:sp>
        <p:nvSpPr>
          <p:cNvPr id="5" name="Rectangle 4"/>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15798501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7569107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41267045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246074468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36322668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171393607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259072596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78377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algn="ctr"/>
            <a:r>
              <a:rPr lang="en-IN" dirty="0" smtClean="0"/>
              <a:t>Project Execution Methodologies</a:t>
            </a:r>
            <a:endParaRPr lang="en-IN" dirty="0"/>
          </a:p>
        </p:txBody>
      </p:sp>
      <p:sp>
        <p:nvSpPr>
          <p:cNvPr id="5" name="Rectangle 4"/>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graphicFrame>
        <p:nvGraphicFramePr>
          <p:cNvPr id="6" name="Diagram 5"/>
          <p:cNvGraphicFramePr/>
          <p:nvPr>
            <p:extLst>
              <p:ext uri="{D42A27DB-BD31-4B8C-83A1-F6EECF244321}">
                <p14:modId xmlns:p14="http://schemas.microsoft.com/office/powerpoint/2010/main" val="3902706477"/>
              </p:ext>
            </p:extLst>
          </p:nvPr>
        </p:nvGraphicFramePr>
        <p:xfrm>
          <a:off x="496389" y="1306286"/>
          <a:ext cx="10857411" cy="48961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1150602"/>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128755774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
        <p:nvSpPr>
          <p:cNvPr id="7" name="TextBox 6"/>
          <p:cNvSpPr txBox="1"/>
          <p:nvPr/>
        </p:nvSpPr>
        <p:spPr>
          <a:xfrm>
            <a:off x="953589" y="1632857"/>
            <a:ext cx="4442306" cy="1015663"/>
          </a:xfrm>
          <a:prstGeom prst="rect">
            <a:avLst/>
          </a:prstGeom>
          <a:noFill/>
        </p:spPr>
        <p:txBody>
          <a:bodyPr wrap="none" rtlCol="0">
            <a:spAutoFit/>
          </a:bodyPr>
          <a:lstStyle/>
          <a:p>
            <a:r>
              <a:rPr lang="en-IN" sz="2400" dirty="0" smtClean="0"/>
              <a:t>References :</a:t>
            </a:r>
          </a:p>
          <a:p>
            <a:endParaRPr lang="en-IN" dirty="0"/>
          </a:p>
          <a:p>
            <a:r>
              <a:rPr lang="en-IN" dirty="0"/>
              <a:t>https://www.edureka.co/blog/devops-tools</a:t>
            </a:r>
          </a:p>
        </p:txBody>
      </p:sp>
    </p:spTree>
    <p:extLst>
      <p:ext uri="{BB962C8B-B14F-4D97-AF65-F5344CB8AC3E}">
        <p14:creationId xmlns:p14="http://schemas.microsoft.com/office/powerpoint/2010/main" val="839724152"/>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1110" y="639097"/>
            <a:ext cx="3401961" cy="3686015"/>
          </a:xfrm>
        </p:spPr>
        <p:txBody>
          <a:bodyPr vert="horz" lIns="91440" tIns="45720" rIns="91440" bIns="45720" rtlCol="0" anchor="b">
            <a:normAutofit/>
          </a:bodyPr>
          <a:lstStyle/>
          <a:p>
            <a:endParaRPr lang="en-US" sz="6600" b="1" dirty="0">
              <a:solidFill>
                <a:schemeClr val="tx1">
                  <a:lumMod val="85000"/>
                  <a:lumOff val="15000"/>
                </a:schemeClr>
              </a:solidFill>
            </a:endParaRPr>
          </a:p>
        </p:txBody>
      </p:sp>
      <p:sp>
        <p:nvSpPr>
          <p:cNvPr id="11" name="Content Placeholder 10">
            <a:extLst>
              <a:ext uri="{FF2B5EF4-FFF2-40B4-BE49-F238E27FC236}">
                <a16:creationId xmlns:a16="http://schemas.microsoft.com/office/drawing/2014/main" id="{9E9B0937-1500-4100-B453-251ECDDEDA21}"/>
              </a:ext>
            </a:extLst>
          </p:cNvPr>
          <p:cNvSpPr>
            <a:spLocks noGrp="1"/>
          </p:cNvSpPr>
          <p:nvPr>
            <p:ph idx="1"/>
          </p:nvPr>
        </p:nvSpPr>
        <p:spPr/>
        <p:txBody>
          <a:bodyPr/>
          <a:lstStyle/>
          <a:p>
            <a:endParaRPr lang="en-US" dirty="0"/>
          </a:p>
        </p:txBody>
      </p:sp>
      <p:pic>
        <p:nvPicPr>
          <p:cNvPr id="9" name="Picture 8" descr="A picture containing keyboard, electronics&#10;&#10;Description generated with very high confidence">
            <a:extLst>
              <a:ext uri="{FF2B5EF4-FFF2-40B4-BE49-F238E27FC236}">
                <a16:creationId xmlns:a16="http://schemas.microsoft.com/office/drawing/2014/main" id="{6D001D4C-133B-41DD-B4D2-0B0D53E505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274" y="177281"/>
            <a:ext cx="11448671" cy="5784980"/>
          </a:xfrm>
          <a:prstGeom prst="rect">
            <a:avLst/>
          </a:prstGeom>
        </p:spPr>
      </p:pic>
    </p:spTree>
    <p:extLst>
      <p:ext uri="{BB962C8B-B14F-4D97-AF65-F5344CB8AC3E}">
        <p14:creationId xmlns:p14="http://schemas.microsoft.com/office/powerpoint/2010/main" val="3827769753"/>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0" y="-72571"/>
            <a:ext cx="12192000" cy="6930571"/>
            <a:chOff x="0" y="-72571"/>
            <a:chExt cx="12192000" cy="6930571"/>
          </a:xfrm>
        </p:grpSpPr>
        <p:sp>
          <p:nvSpPr>
            <p:cNvPr id="4" name="Rectangle 6"/>
            <p:cNvSpPr>
              <a:spLocks noChangeArrowheads="1"/>
            </p:cNvSpPr>
            <p:nvPr/>
          </p:nvSpPr>
          <p:spPr bwMode="auto">
            <a:xfrm>
              <a:off x="0" y="-72571"/>
              <a:ext cx="12192000" cy="6930571"/>
            </a:xfrm>
            <a:prstGeom prst="rect">
              <a:avLst/>
            </a:prstGeom>
            <a:solidFill>
              <a:srgbClr val="238FBE"/>
            </a:solidFill>
            <a:ln>
              <a:noFill/>
            </a:ln>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6" name="Freeform 7"/>
            <p:cNvSpPr>
              <a:spLocks/>
            </p:cNvSpPr>
            <p:nvPr/>
          </p:nvSpPr>
          <p:spPr bwMode="auto">
            <a:xfrm>
              <a:off x="4872489" y="943681"/>
              <a:ext cx="917575" cy="356306"/>
            </a:xfrm>
            <a:custGeom>
              <a:avLst/>
              <a:gdLst>
                <a:gd name="T0" fmla="*/ 0 w 578"/>
                <a:gd name="T1" fmla="*/ 2147483647 h 202"/>
                <a:gd name="T2" fmla="*/ 2147483647 w 578"/>
                <a:gd name="T3" fmla="*/ 2147483647 h 202"/>
                <a:gd name="T4" fmla="*/ 2147483647 w 578"/>
                <a:gd name="T5" fmla="*/ 2147483647 h 202"/>
                <a:gd name="T6" fmla="*/ 2147483647 w 578"/>
                <a:gd name="T7" fmla="*/ 2147483647 h 202"/>
                <a:gd name="T8" fmla="*/ 2147483647 w 578"/>
                <a:gd name="T9" fmla="*/ 2147483647 h 202"/>
                <a:gd name="T10" fmla="*/ 2147483647 w 578"/>
                <a:gd name="T11" fmla="*/ 2147483647 h 202"/>
                <a:gd name="T12" fmla="*/ 2147483647 w 578"/>
                <a:gd name="T13" fmla="*/ 0 h 202"/>
                <a:gd name="T14" fmla="*/ 2147483647 w 578"/>
                <a:gd name="T15" fmla="*/ 0 h 202"/>
                <a:gd name="T16" fmla="*/ 2147483647 w 578"/>
                <a:gd name="T17" fmla="*/ 2147483647 h 202"/>
                <a:gd name="T18" fmla="*/ 2147483647 w 578"/>
                <a:gd name="T19" fmla="*/ 2147483647 h 202"/>
                <a:gd name="T20" fmla="*/ 2147483647 w 578"/>
                <a:gd name="T21" fmla="*/ 0 h 202"/>
                <a:gd name="T22" fmla="*/ 2147483647 w 578"/>
                <a:gd name="T23" fmla="*/ 0 h 202"/>
                <a:gd name="T24" fmla="*/ 0 w 578"/>
                <a:gd name="T25" fmla="*/ 2147483647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Freeform 8"/>
            <p:cNvSpPr>
              <a:spLocks/>
            </p:cNvSpPr>
            <p:nvPr/>
          </p:nvSpPr>
          <p:spPr bwMode="auto">
            <a:xfrm>
              <a:off x="5745614" y="915460"/>
              <a:ext cx="866775" cy="405694"/>
            </a:xfrm>
            <a:custGeom>
              <a:avLst/>
              <a:gdLst>
                <a:gd name="T0" fmla="*/ 2147483647 w 273"/>
                <a:gd name="T1" fmla="*/ 2147483647 h 115"/>
                <a:gd name="T2" fmla="*/ 2147483647 w 273"/>
                <a:gd name="T3" fmla="*/ 2147483647 h 115"/>
                <a:gd name="T4" fmla="*/ 2147483647 w 273"/>
                <a:gd name="T5" fmla="*/ 2147483647 h 115"/>
                <a:gd name="T6" fmla="*/ 2147483647 w 273"/>
                <a:gd name="T7" fmla="*/ 2147483647 h 115"/>
                <a:gd name="T8" fmla="*/ 2147483647 w 273"/>
                <a:gd name="T9" fmla="*/ 2147483647 h 115"/>
                <a:gd name="T10" fmla="*/ 2147483647 w 273"/>
                <a:gd name="T11" fmla="*/ 2147483647 h 115"/>
                <a:gd name="T12" fmla="*/ 2147483647 w 273"/>
                <a:gd name="T13" fmla="*/ 2147483647 h 115"/>
                <a:gd name="T14" fmla="*/ 2147483647 w 273"/>
                <a:gd name="T15" fmla="*/ 2147483647 h 115"/>
                <a:gd name="T16" fmla="*/ 2147483647 w 273"/>
                <a:gd name="T17" fmla="*/ 2147483647 h 115"/>
                <a:gd name="T18" fmla="*/ 2147483647 w 273"/>
                <a:gd name="T19" fmla="*/ 2147483647 h 115"/>
                <a:gd name="T20" fmla="*/ 2147483647 w 273"/>
                <a:gd name="T21" fmla="*/ 2147483647 h 115"/>
                <a:gd name="T22" fmla="*/ 2147483647 w 273"/>
                <a:gd name="T23" fmla="*/ 2147483647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Freeform 9"/>
            <p:cNvSpPr>
              <a:spLocks/>
            </p:cNvSpPr>
            <p:nvPr/>
          </p:nvSpPr>
          <p:spPr bwMode="auto">
            <a:xfrm>
              <a:off x="6593339" y="943681"/>
              <a:ext cx="669925" cy="356306"/>
            </a:xfrm>
            <a:custGeom>
              <a:avLst/>
              <a:gdLst>
                <a:gd name="T0" fmla="*/ 2147483647 w 422"/>
                <a:gd name="T1" fmla="*/ 0 h 202"/>
                <a:gd name="T2" fmla="*/ 2147483647 w 422"/>
                <a:gd name="T3" fmla="*/ 2147483647 h 202"/>
                <a:gd name="T4" fmla="*/ 2147483647 w 422"/>
                <a:gd name="T5" fmla="*/ 2147483647 h 202"/>
                <a:gd name="T6" fmla="*/ 2147483647 w 422"/>
                <a:gd name="T7" fmla="*/ 2147483647 h 202"/>
                <a:gd name="T8" fmla="*/ 0 w 422"/>
                <a:gd name="T9" fmla="*/ 2147483647 h 202"/>
                <a:gd name="T10" fmla="*/ 2147483647 w 422"/>
                <a:gd name="T11" fmla="*/ 0 h 202"/>
                <a:gd name="T12" fmla="*/ 2147483647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36" name="Group 35"/>
            <p:cNvGrpSpPr/>
            <p:nvPr/>
          </p:nvGrpSpPr>
          <p:grpSpPr>
            <a:xfrm>
              <a:off x="3337916" y="3116056"/>
              <a:ext cx="5602530" cy="1952809"/>
              <a:chOff x="3670064" y="3116056"/>
              <a:chExt cx="4952999" cy="1952809"/>
            </a:xfrm>
          </p:grpSpPr>
          <p:sp>
            <p:nvSpPr>
              <p:cNvPr id="9" name="Line 49"/>
              <p:cNvSpPr>
                <a:spLocks noChangeShapeType="1"/>
              </p:cNvSpPr>
              <p:nvPr/>
            </p:nvSpPr>
            <p:spPr bwMode="auto">
              <a:xfrm>
                <a:off x="3736738" y="4641820"/>
                <a:ext cx="4864100" cy="0"/>
              </a:xfrm>
              <a:prstGeom prst="line">
                <a:avLst/>
              </a:prstGeom>
              <a:noFill/>
              <a:ln w="6">
                <a:solidFill>
                  <a:srgbClr val="FFFFFF"/>
                </a:solidFill>
                <a:miter lim="800000"/>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Freeform 50"/>
              <p:cNvSpPr>
                <a:spLocks noEditPoints="1"/>
              </p:cNvSpPr>
              <p:nvPr/>
            </p:nvSpPr>
            <p:spPr bwMode="auto">
              <a:xfrm>
                <a:off x="4622564" y="4010348"/>
                <a:ext cx="111125" cy="165806"/>
              </a:xfrm>
              <a:custGeom>
                <a:avLst/>
                <a:gdLst>
                  <a:gd name="T0" fmla="*/ 2147483647 w 35"/>
                  <a:gd name="T1" fmla="*/ 0 h 47"/>
                  <a:gd name="T2" fmla="*/ 2147483647 w 35"/>
                  <a:gd name="T3" fmla="*/ 2147483647 h 47"/>
                  <a:gd name="T4" fmla="*/ 2147483647 w 35"/>
                  <a:gd name="T5" fmla="*/ 2147483647 h 47"/>
                  <a:gd name="T6" fmla="*/ 2147483647 w 35"/>
                  <a:gd name="T7" fmla="*/ 2147483647 h 47"/>
                  <a:gd name="T8" fmla="*/ 2147483647 w 35"/>
                  <a:gd name="T9" fmla="*/ 2147483647 h 47"/>
                  <a:gd name="T10" fmla="*/ 2147483647 w 35"/>
                  <a:gd name="T11" fmla="*/ 2147483647 h 47"/>
                  <a:gd name="T12" fmla="*/ 0 w 35"/>
                  <a:gd name="T13" fmla="*/ 2147483647 h 47"/>
                  <a:gd name="T14" fmla="*/ 0 w 35"/>
                  <a:gd name="T15" fmla="*/ 0 h 47"/>
                  <a:gd name="T16" fmla="*/ 2147483647 w 35"/>
                  <a:gd name="T17" fmla="*/ 0 h 47"/>
                  <a:gd name="T18" fmla="*/ 2147483647 w 35"/>
                  <a:gd name="T19" fmla="*/ 2147483647 h 47"/>
                  <a:gd name="T20" fmla="*/ 2147483647 w 35"/>
                  <a:gd name="T21" fmla="*/ 2147483647 h 47"/>
                  <a:gd name="T22" fmla="*/ 2147483647 w 35"/>
                  <a:gd name="T23" fmla="*/ 2147483647 h 47"/>
                  <a:gd name="T24" fmla="*/ 2147483647 w 35"/>
                  <a:gd name="T25" fmla="*/ 2147483647 h 47"/>
                  <a:gd name="T26" fmla="*/ 2147483647 w 35"/>
                  <a:gd name="T27" fmla="*/ 2147483647 h 47"/>
                  <a:gd name="T28" fmla="*/ 2147483647 w 35"/>
                  <a:gd name="T29" fmla="*/ 2147483647 h 47"/>
                  <a:gd name="T30" fmla="*/ 2147483647 w 35"/>
                  <a:gd name="T31" fmla="*/ 2147483647 h 47"/>
                  <a:gd name="T32" fmla="*/ 2147483647 w 35"/>
                  <a:gd name="T33" fmla="*/ 2147483647 h 47"/>
                  <a:gd name="T34" fmla="*/ 2147483647 w 35"/>
                  <a:gd name="T35" fmla="*/ 2147483647 h 47"/>
                  <a:gd name="T36" fmla="*/ 2147483647 w 35"/>
                  <a:gd name="T37" fmla="*/ 2147483647 h 47"/>
                  <a:gd name="T38" fmla="*/ 2147483647 w 35"/>
                  <a:gd name="T39" fmla="*/ 2147483647 h 47"/>
                  <a:gd name="T40" fmla="*/ 2147483647 w 35"/>
                  <a:gd name="T41" fmla="*/ 2147483647 h 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Freeform 51"/>
              <p:cNvSpPr>
                <a:spLocks/>
              </p:cNvSpPr>
              <p:nvPr/>
            </p:nvSpPr>
            <p:spPr bwMode="auto">
              <a:xfrm>
                <a:off x="4768614" y="4010348"/>
                <a:ext cx="104775" cy="165806"/>
              </a:xfrm>
              <a:custGeom>
                <a:avLst/>
                <a:gdLst>
                  <a:gd name="T0" fmla="*/ 2147483647 w 66"/>
                  <a:gd name="T1" fmla="*/ 2147483647 h 94"/>
                  <a:gd name="T2" fmla="*/ 2147483647 w 66"/>
                  <a:gd name="T3" fmla="*/ 2147483647 h 94"/>
                  <a:gd name="T4" fmla="*/ 0 w 66"/>
                  <a:gd name="T5" fmla="*/ 2147483647 h 94"/>
                  <a:gd name="T6" fmla="*/ 0 w 66"/>
                  <a:gd name="T7" fmla="*/ 0 h 94"/>
                  <a:gd name="T8" fmla="*/ 2147483647 w 66"/>
                  <a:gd name="T9" fmla="*/ 0 h 94"/>
                  <a:gd name="T10" fmla="*/ 2147483647 w 66"/>
                  <a:gd name="T11" fmla="*/ 2147483647 h 94"/>
                  <a:gd name="T12" fmla="*/ 2147483647 w 66"/>
                  <a:gd name="T13" fmla="*/ 2147483647 h 94"/>
                  <a:gd name="T14" fmla="*/ 2147483647 w 66"/>
                  <a:gd name="T15" fmla="*/ 2147483647 h 94"/>
                  <a:gd name="T16" fmla="*/ 2147483647 w 66"/>
                  <a:gd name="T17" fmla="*/ 2147483647 h 94"/>
                  <a:gd name="T18" fmla="*/ 2147483647 w 66"/>
                  <a:gd name="T19" fmla="*/ 2147483647 h 94"/>
                  <a:gd name="T20" fmla="*/ 2147483647 w 66"/>
                  <a:gd name="T21" fmla="*/ 2147483647 h 94"/>
                  <a:gd name="T22" fmla="*/ 2147483647 w 66"/>
                  <a:gd name="T23" fmla="*/ 2147483647 h 94"/>
                  <a:gd name="T24" fmla="*/ 2147483647 w 66"/>
                  <a:gd name="T25" fmla="*/ 2147483647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Freeform 52"/>
              <p:cNvSpPr>
                <a:spLocks/>
              </p:cNvSpPr>
              <p:nvPr/>
            </p:nvSpPr>
            <p:spPr bwMode="auto">
              <a:xfrm>
                <a:off x="4898789" y="4010348"/>
                <a:ext cx="136525" cy="165806"/>
              </a:xfrm>
              <a:custGeom>
                <a:avLst/>
                <a:gdLst>
                  <a:gd name="T0" fmla="*/ 2147483647 w 43"/>
                  <a:gd name="T1" fmla="*/ 0 h 47"/>
                  <a:gd name="T2" fmla="*/ 2147483647 w 43"/>
                  <a:gd name="T3" fmla="*/ 2147483647 h 47"/>
                  <a:gd name="T4" fmla="*/ 2147483647 w 43"/>
                  <a:gd name="T5" fmla="*/ 2147483647 h 47"/>
                  <a:gd name="T6" fmla="*/ 2147483647 w 43"/>
                  <a:gd name="T7" fmla="*/ 2147483647 h 47"/>
                  <a:gd name="T8" fmla="*/ 2147483647 w 43"/>
                  <a:gd name="T9" fmla="*/ 2147483647 h 47"/>
                  <a:gd name="T10" fmla="*/ 0 w 43"/>
                  <a:gd name="T11" fmla="*/ 0 h 47"/>
                  <a:gd name="T12" fmla="*/ 2147483647 w 43"/>
                  <a:gd name="T13" fmla="*/ 0 h 47"/>
                  <a:gd name="T14" fmla="*/ 2147483647 w 43"/>
                  <a:gd name="T15" fmla="*/ 2147483647 h 47"/>
                  <a:gd name="T16" fmla="*/ 2147483647 w 43"/>
                  <a:gd name="T17" fmla="*/ 2147483647 h 47"/>
                  <a:gd name="T18" fmla="*/ 2147483647 w 43"/>
                  <a:gd name="T19" fmla="*/ 2147483647 h 47"/>
                  <a:gd name="T20" fmla="*/ 2147483647 w 43"/>
                  <a:gd name="T21" fmla="*/ 2147483647 h 47"/>
                  <a:gd name="T22" fmla="*/ 2147483647 w 43"/>
                  <a:gd name="T23" fmla="*/ 0 h 47"/>
                  <a:gd name="T24" fmla="*/ 2147483647 w 43"/>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Freeform 53"/>
              <p:cNvSpPr>
                <a:spLocks noEditPoints="1"/>
              </p:cNvSpPr>
              <p:nvPr/>
            </p:nvSpPr>
            <p:spPr bwMode="auto">
              <a:xfrm>
                <a:off x="5041663" y="4006821"/>
                <a:ext cx="152400" cy="172861"/>
              </a:xfrm>
              <a:custGeom>
                <a:avLst/>
                <a:gdLst>
                  <a:gd name="T0" fmla="*/ 2147483647 w 48"/>
                  <a:gd name="T1" fmla="*/ 0 h 49"/>
                  <a:gd name="T2" fmla="*/ 2147483647 w 48"/>
                  <a:gd name="T3" fmla="*/ 2147483647 h 49"/>
                  <a:gd name="T4" fmla="*/ 2147483647 w 48"/>
                  <a:gd name="T5" fmla="*/ 2147483647 h 49"/>
                  <a:gd name="T6" fmla="*/ 0 w 48"/>
                  <a:gd name="T7" fmla="*/ 2147483647 h 49"/>
                  <a:gd name="T8" fmla="*/ 2147483647 w 48"/>
                  <a:gd name="T9" fmla="*/ 0 h 49"/>
                  <a:gd name="T10" fmla="*/ 2147483647 w 48"/>
                  <a:gd name="T11" fmla="*/ 2147483647 h 49"/>
                  <a:gd name="T12" fmla="*/ 2147483647 w 48"/>
                  <a:gd name="T13" fmla="*/ 2147483647 h 49"/>
                  <a:gd name="T14" fmla="*/ 2147483647 w 48"/>
                  <a:gd name="T15" fmla="*/ 2147483647 h 49"/>
                  <a:gd name="T16" fmla="*/ 2147483647 w 48"/>
                  <a:gd name="T17" fmla="*/ 2147483647 h 49"/>
                  <a:gd name="T18" fmla="*/ 2147483647 w 48"/>
                  <a:gd name="T19" fmla="*/ 2147483647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Freeform 54"/>
              <p:cNvSpPr>
                <a:spLocks/>
              </p:cNvSpPr>
              <p:nvPr/>
            </p:nvSpPr>
            <p:spPr bwMode="auto">
              <a:xfrm>
                <a:off x="5228989" y="4010348"/>
                <a:ext cx="123825" cy="165806"/>
              </a:xfrm>
              <a:custGeom>
                <a:avLst/>
                <a:gdLst>
                  <a:gd name="T0" fmla="*/ 2147483647 w 39"/>
                  <a:gd name="T1" fmla="*/ 0 h 47"/>
                  <a:gd name="T2" fmla="*/ 2147483647 w 39"/>
                  <a:gd name="T3" fmla="*/ 2147483647 h 47"/>
                  <a:gd name="T4" fmla="*/ 2147483647 w 39"/>
                  <a:gd name="T5" fmla="*/ 2147483647 h 47"/>
                  <a:gd name="T6" fmla="*/ 2147483647 w 39"/>
                  <a:gd name="T7" fmla="*/ 2147483647 h 47"/>
                  <a:gd name="T8" fmla="*/ 2147483647 w 39"/>
                  <a:gd name="T9" fmla="*/ 2147483647 h 47"/>
                  <a:gd name="T10" fmla="*/ 2147483647 w 39"/>
                  <a:gd name="T11" fmla="*/ 2147483647 h 47"/>
                  <a:gd name="T12" fmla="*/ 2147483647 w 39"/>
                  <a:gd name="T13" fmla="*/ 2147483647 h 47"/>
                  <a:gd name="T14" fmla="*/ 2147483647 w 39"/>
                  <a:gd name="T15" fmla="*/ 2147483647 h 47"/>
                  <a:gd name="T16" fmla="*/ 0 w 39"/>
                  <a:gd name="T17" fmla="*/ 2147483647 h 47"/>
                  <a:gd name="T18" fmla="*/ 0 w 39"/>
                  <a:gd name="T19" fmla="*/ 0 h 47"/>
                  <a:gd name="T20" fmla="*/ 2147483647 w 39"/>
                  <a:gd name="T21" fmla="*/ 0 h 47"/>
                  <a:gd name="T22" fmla="*/ 2147483647 w 39"/>
                  <a:gd name="T23" fmla="*/ 2147483647 h 47"/>
                  <a:gd name="T24" fmla="*/ 2147483647 w 39"/>
                  <a:gd name="T25" fmla="*/ 2147483647 h 47"/>
                  <a:gd name="T26" fmla="*/ 2147483647 w 39"/>
                  <a:gd name="T27" fmla="*/ 2147483647 h 47"/>
                  <a:gd name="T28" fmla="*/ 2147483647 w 39"/>
                  <a:gd name="T29" fmla="*/ 2147483647 h 47"/>
                  <a:gd name="T30" fmla="*/ 2147483647 w 39"/>
                  <a:gd name="T31" fmla="*/ 0 h 47"/>
                  <a:gd name="T32" fmla="*/ 2147483647 w 39"/>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Freeform 55"/>
              <p:cNvSpPr>
                <a:spLocks noEditPoints="1"/>
              </p:cNvSpPr>
              <p:nvPr/>
            </p:nvSpPr>
            <p:spPr bwMode="auto">
              <a:xfrm>
                <a:off x="5400438" y="4010348"/>
                <a:ext cx="139700" cy="165806"/>
              </a:xfrm>
              <a:custGeom>
                <a:avLst/>
                <a:gdLst>
                  <a:gd name="T0" fmla="*/ 2147483647 w 44"/>
                  <a:gd name="T1" fmla="*/ 0 h 47"/>
                  <a:gd name="T2" fmla="*/ 2147483647 w 44"/>
                  <a:gd name="T3" fmla="*/ 2147483647 h 47"/>
                  <a:gd name="T4" fmla="*/ 2147483647 w 44"/>
                  <a:gd name="T5" fmla="*/ 2147483647 h 47"/>
                  <a:gd name="T6" fmla="*/ 0 w 44"/>
                  <a:gd name="T7" fmla="*/ 2147483647 h 47"/>
                  <a:gd name="T8" fmla="*/ 0 w 44"/>
                  <a:gd name="T9" fmla="*/ 0 h 47"/>
                  <a:gd name="T10" fmla="*/ 2147483647 w 44"/>
                  <a:gd name="T11" fmla="*/ 0 h 47"/>
                  <a:gd name="T12" fmla="*/ 2147483647 w 44"/>
                  <a:gd name="T13" fmla="*/ 2147483647 h 47"/>
                  <a:gd name="T14" fmla="*/ 2147483647 w 44"/>
                  <a:gd name="T15" fmla="*/ 2147483647 h 47"/>
                  <a:gd name="T16" fmla="*/ 2147483647 w 44"/>
                  <a:gd name="T17" fmla="*/ 2147483647 h 47"/>
                  <a:gd name="T18" fmla="*/ 2147483647 w 44"/>
                  <a:gd name="T19" fmla="*/ 2147483647 h 47"/>
                  <a:gd name="T20" fmla="*/ 2147483647 w 44"/>
                  <a:gd name="T21" fmla="*/ 2147483647 h 47"/>
                  <a:gd name="T22" fmla="*/ 2147483647 w 44"/>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Freeform 56"/>
              <p:cNvSpPr>
                <a:spLocks/>
              </p:cNvSpPr>
              <p:nvPr/>
            </p:nvSpPr>
            <p:spPr bwMode="auto">
              <a:xfrm>
                <a:off x="5622689" y="4010348"/>
                <a:ext cx="117475" cy="165806"/>
              </a:xfrm>
              <a:custGeom>
                <a:avLst/>
                <a:gdLst>
                  <a:gd name="T0" fmla="*/ 2147483647 w 74"/>
                  <a:gd name="T1" fmla="*/ 0 h 94"/>
                  <a:gd name="T2" fmla="*/ 2147483647 w 74"/>
                  <a:gd name="T3" fmla="*/ 2147483647 h 94"/>
                  <a:gd name="T4" fmla="*/ 2147483647 w 74"/>
                  <a:gd name="T5" fmla="*/ 2147483647 h 94"/>
                  <a:gd name="T6" fmla="*/ 2147483647 w 74"/>
                  <a:gd name="T7" fmla="*/ 2147483647 h 94"/>
                  <a:gd name="T8" fmla="*/ 2147483647 w 74"/>
                  <a:gd name="T9" fmla="*/ 2147483647 h 94"/>
                  <a:gd name="T10" fmla="*/ 2147483647 w 74"/>
                  <a:gd name="T11" fmla="*/ 2147483647 h 94"/>
                  <a:gd name="T12" fmla="*/ 0 w 74"/>
                  <a:gd name="T13" fmla="*/ 2147483647 h 94"/>
                  <a:gd name="T14" fmla="*/ 0 w 74"/>
                  <a:gd name="T15" fmla="*/ 0 h 94"/>
                  <a:gd name="T16" fmla="*/ 2147483647 w 74"/>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Freeform 57"/>
              <p:cNvSpPr>
                <a:spLocks/>
              </p:cNvSpPr>
              <p:nvPr/>
            </p:nvSpPr>
            <p:spPr bwMode="auto">
              <a:xfrm>
                <a:off x="5771913" y="4010348"/>
                <a:ext cx="120650" cy="165806"/>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2147483647 w 76"/>
                  <a:gd name="T19" fmla="*/ 2147483647 h 94"/>
                  <a:gd name="T20" fmla="*/ 2147483647 w 76"/>
                  <a:gd name="T21" fmla="*/ 2147483647 h 94"/>
                  <a:gd name="T22" fmla="*/ 2147483647 w 76"/>
                  <a:gd name="T23" fmla="*/ 0 h 94"/>
                  <a:gd name="T24" fmla="*/ 2147483647 w 7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Freeform 58"/>
              <p:cNvSpPr>
                <a:spLocks/>
              </p:cNvSpPr>
              <p:nvPr/>
            </p:nvSpPr>
            <p:spPr bwMode="auto">
              <a:xfrm>
                <a:off x="5937014" y="4010348"/>
                <a:ext cx="104775" cy="165806"/>
              </a:xfrm>
              <a:custGeom>
                <a:avLst/>
                <a:gdLst>
                  <a:gd name="T0" fmla="*/ 2147483647 w 66"/>
                  <a:gd name="T1" fmla="*/ 2147483647 h 94"/>
                  <a:gd name="T2" fmla="*/ 2147483647 w 66"/>
                  <a:gd name="T3" fmla="*/ 2147483647 h 94"/>
                  <a:gd name="T4" fmla="*/ 0 w 66"/>
                  <a:gd name="T5" fmla="*/ 2147483647 h 94"/>
                  <a:gd name="T6" fmla="*/ 0 w 66"/>
                  <a:gd name="T7" fmla="*/ 0 h 94"/>
                  <a:gd name="T8" fmla="*/ 2147483647 w 66"/>
                  <a:gd name="T9" fmla="*/ 0 h 94"/>
                  <a:gd name="T10" fmla="*/ 2147483647 w 66"/>
                  <a:gd name="T11" fmla="*/ 2147483647 h 94"/>
                  <a:gd name="T12" fmla="*/ 2147483647 w 66"/>
                  <a:gd name="T13" fmla="*/ 2147483647 h 94"/>
                  <a:gd name="T14" fmla="*/ 2147483647 w 66"/>
                  <a:gd name="T15" fmla="*/ 2147483647 h 94"/>
                  <a:gd name="T16" fmla="*/ 2147483647 w 66"/>
                  <a:gd name="T17" fmla="*/ 2147483647 h 94"/>
                  <a:gd name="T18" fmla="*/ 2147483647 w 66"/>
                  <a:gd name="T19" fmla="*/ 2147483647 h 94"/>
                  <a:gd name="T20" fmla="*/ 2147483647 w 66"/>
                  <a:gd name="T21" fmla="*/ 2147483647 h 94"/>
                  <a:gd name="T22" fmla="*/ 2147483647 w 66"/>
                  <a:gd name="T23" fmla="*/ 2147483647 h 94"/>
                  <a:gd name="T24" fmla="*/ 2147483647 w 66"/>
                  <a:gd name="T25" fmla="*/ 2147483647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Freeform 59"/>
              <p:cNvSpPr>
                <a:spLocks/>
              </p:cNvSpPr>
              <p:nvPr/>
            </p:nvSpPr>
            <p:spPr bwMode="auto">
              <a:xfrm>
                <a:off x="6133863" y="4006821"/>
                <a:ext cx="146050" cy="172861"/>
              </a:xfrm>
              <a:custGeom>
                <a:avLst/>
                <a:gdLst>
                  <a:gd name="T0" fmla="*/ 2147483647 w 46"/>
                  <a:gd name="T1" fmla="*/ 2147483647 h 49"/>
                  <a:gd name="T2" fmla="*/ 2147483647 w 46"/>
                  <a:gd name="T3" fmla="*/ 2147483647 h 49"/>
                  <a:gd name="T4" fmla="*/ 2147483647 w 46"/>
                  <a:gd name="T5" fmla="*/ 2147483647 h 49"/>
                  <a:gd name="T6" fmla="*/ 2147483647 w 46"/>
                  <a:gd name="T7" fmla="*/ 2147483647 h 49"/>
                  <a:gd name="T8" fmla="*/ 2147483647 w 46"/>
                  <a:gd name="T9" fmla="*/ 2147483647 h 49"/>
                  <a:gd name="T10" fmla="*/ 2147483647 w 46"/>
                  <a:gd name="T11" fmla="*/ 2147483647 h 49"/>
                  <a:gd name="T12" fmla="*/ 2147483647 w 46"/>
                  <a:gd name="T13" fmla="*/ 2147483647 h 49"/>
                  <a:gd name="T14" fmla="*/ 0 w 46"/>
                  <a:gd name="T15" fmla="*/ 2147483647 h 49"/>
                  <a:gd name="T16" fmla="*/ 2147483647 w 46"/>
                  <a:gd name="T17" fmla="*/ 0 h 49"/>
                  <a:gd name="T18" fmla="*/ 2147483647 w 46"/>
                  <a:gd name="T19" fmla="*/ 2147483647 h 49"/>
                  <a:gd name="T20" fmla="*/ 2147483647 w 46"/>
                  <a:gd name="T21" fmla="*/ 214748364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Freeform 60"/>
              <p:cNvSpPr>
                <a:spLocks noEditPoints="1"/>
              </p:cNvSpPr>
              <p:nvPr/>
            </p:nvSpPr>
            <p:spPr bwMode="auto">
              <a:xfrm>
                <a:off x="6302139" y="4006821"/>
                <a:ext cx="155575" cy="172861"/>
              </a:xfrm>
              <a:custGeom>
                <a:avLst/>
                <a:gdLst>
                  <a:gd name="T0" fmla="*/ 2147483647 w 49"/>
                  <a:gd name="T1" fmla="*/ 0 h 49"/>
                  <a:gd name="T2" fmla="*/ 2147483647 w 49"/>
                  <a:gd name="T3" fmla="*/ 2147483647 h 49"/>
                  <a:gd name="T4" fmla="*/ 2147483647 w 49"/>
                  <a:gd name="T5" fmla="*/ 2147483647 h 49"/>
                  <a:gd name="T6" fmla="*/ 0 w 49"/>
                  <a:gd name="T7" fmla="*/ 2147483647 h 49"/>
                  <a:gd name="T8" fmla="*/ 2147483647 w 49"/>
                  <a:gd name="T9" fmla="*/ 0 h 49"/>
                  <a:gd name="T10" fmla="*/ 2147483647 w 49"/>
                  <a:gd name="T11" fmla="*/ 2147483647 h 49"/>
                  <a:gd name="T12" fmla="*/ 2147483647 w 49"/>
                  <a:gd name="T13" fmla="*/ 2147483647 h 49"/>
                  <a:gd name="T14" fmla="*/ 2147483647 w 49"/>
                  <a:gd name="T15" fmla="*/ 2147483647 h 49"/>
                  <a:gd name="T16" fmla="*/ 2147483647 w 49"/>
                  <a:gd name="T17" fmla="*/ 2147483647 h 49"/>
                  <a:gd name="T18" fmla="*/ 2147483647 w 49"/>
                  <a:gd name="T19" fmla="*/ 2147483647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Freeform 61"/>
              <p:cNvSpPr>
                <a:spLocks/>
              </p:cNvSpPr>
              <p:nvPr/>
            </p:nvSpPr>
            <p:spPr bwMode="auto">
              <a:xfrm>
                <a:off x="6489463" y="4010348"/>
                <a:ext cx="127000" cy="165806"/>
              </a:xfrm>
              <a:custGeom>
                <a:avLst/>
                <a:gdLst>
                  <a:gd name="T0" fmla="*/ 2147483647 w 40"/>
                  <a:gd name="T1" fmla="*/ 0 h 47"/>
                  <a:gd name="T2" fmla="*/ 2147483647 w 40"/>
                  <a:gd name="T3" fmla="*/ 2147483647 h 47"/>
                  <a:gd name="T4" fmla="*/ 2147483647 w 40"/>
                  <a:gd name="T5" fmla="*/ 2147483647 h 47"/>
                  <a:gd name="T6" fmla="*/ 2147483647 w 40"/>
                  <a:gd name="T7" fmla="*/ 2147483647 h 47"/>
                  <a:gd name="T8" fmla="*/ 2147483647 w 40"/>
                  <a:gd name="T9" fmla="*/ 2147483647 h 47"/>
                  <a:gd name="T10" fmla="*/ 2147483647 w 40"/>
                  <a:gd name="T11" fmla="*/ 2147483647 h 47"/>
                  <a:gd name="T12" fmla="*/ 2147483647 w 40"/>
                  <a:gd name="T13" fmla="*/ 2147483647 h 47"/>
                  <a:gd name="T14" fmla="*/ 2147483647 w 40"/>
                  <a:gd name="T15" fmla="*/ 2147483647 h 47"/>
                  <a:gd name="T16" fmla="*/ 0 w 40"/>
                  <a:gd name="T17" fmla="*/ 2147483647 h 47"/>
                  <a:gd name="T18" fmla="*/ 0 w 40"/>
                  <a:gd name="T19" fmla="*/ 0 h 47"/>
                  <a:gd name="T20" fmla="*/ 2147483647 w 40"/>
                  <a:gd name="T21" fmla="*/ 0 h 47"/>
                  <a:gd name="T22" fmla="*/ 2147483647 w 40"/>
                  <a:gd name="T23" fmla="*/ 2147483647 h 47"/>
                  <a:gd name="T24" fmla="*/ 2147483647 w 40"/>
                  <a:gd name="T25" fmla="*/ 2147483647 h 47"/>
                  <a:gd name="T26" fmla="*/ 2147483647 w 40"/>
                  <a:gd name="T27" fmla="*/ 2147483647 h 47"/>
                  <a:gd name="T28" fmla="*/ 2147483647 w 40"/>
                  <a:gd name="T29" fmla="*/ 2147483647 h 47"/>
                  <a:gd name="T30" fmla="*/ 2147483647 w 40"/>
                  <a:gd name="T31" fmla="*/ 0 h 47"/>
                  <a:gd name="T32" fmla="*/ 2147483647 w 40"/>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2" name="Freeform 62"/>
              <p:cNvSpPr>
                <a:spLocks/>
              </p:cNvSpPr>
              <p:nvPr/>
            </p:nvSpPr>
            <p:spPr bwMode="auto">
              <a:xfrm>
                <a:off x="6645038" y="4010348"/>
                <a:ext cx="120650" cy="165806"/>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Freeform 63"/>
              <p:cNvSpPr>
                <a:spLocks noEditPoints="1"/>
              </p:cNvSpPr>
              <p:nvPr/>
            </p:nvSpPr>
            <p:spPr bwMode="auto">
              <a:xfrm>
                <a:off x="6797439" y="4010348"/>
                <a:ext cx="111125" cy="165806"/>
              </a:xfrm>
              <a:custGeom>
                <a:avLst/>
                <a:gdLst>
                  <a:gd name="T0" fmla="*/ 2147483647 w 35"/>
                  <a:gd name="T1" fmla="*/ 2147483647 h 47"/>
                  <a:gd name="T2" fmla="*/ 2147483647 w 35"/>
                  <a:gd name="T3" fmla="*/ 2147483647 h 47"/>
                  <a:gd name="T4" fmla="*/ 2147483647 w 35"/>
                  <a:gd name="T5" fmla="*/ 2147483647 h 47"/>
                  <a:gd name="T6" fmla="*/ 2147483647 w 35"/>
                  <a:gd name="T7" fmla="*/ 2147483647 h 47"/>
                  <a:gd name="T8" fmla="*/ 2147483647 w 35"/>
                  <a:gd name="T9" fmla="*/ 2147483647 h 47"/>
                  <a:gd name="T10" fmla="*/ 0 w 35"/>
                  <a:gd name="T11" fmla="*/ 2147483647 h 47"/>
                  <a:gd name="T12" fmla="*/ 0 w 35"/>
                  <a:gd name="T13" fmla="*/ 0 h 47"/>
                  <a:gd name="T14" fmla="*/ 2147483647 w 35"/>
                  <a:gd name="T15" fmla="*/ 0 h 47"/>
                  <a:gd name="T16" fmla="*/ 2147483647 w 35"/>
                  <a:gd name="T17" fmla="*/ 2147483647 h 47"/>
                  <a:gd name="T18" fmla="*/ 2147483647 w 35"/>
                  <a:gd name="T19" fmla="*/ 2147483647 h 47"/>
                  <a:gd name="T20" fmla="*/ 2147483647 w 35"/>
                  <a:gd name="T21" fmla="*/ 2147483647 h 47"/>
                  <a:gd name="T22" fmla="*/ 2147483647 w 35"/>
                  <a:gd name="T23" fmla="*/ 2147483647 h 47"/>
                  <a:gd name="T24" fmla="*/ 2147483647 w 35"/>
                  <a:gd name="T25" fmla="*/ 2147483647 h 47"/>
                  <a:gd name="T26" fmla="*/ 2147483647 w 35"/>
                  <a:gd name="T27" fmla="*/ 2147483647 h 47"/>
                  <a:gd name="T28" fmla="*/ 2147483647 w 35"/>
                  <a:gd name="T29" fmla="*/ 2147483647 h 47"/>
                  <a:gd name="T30" fmla="*/ 2147483647 w 35"/>
                  <a:gd name="T31" fmla="*/ 2147483647 h 47"/>
                  <a:gd name="T32" fmla="*/ 2147483647 w 35"/>
                  <a:gd name="T33" fmla="*/ 2147483647 h 47"/>
                  <a:gd name="T34" fmla="*/ 2147483647 w 35"/>
                  <a:gd name="T35" fmla="*/ 2147483647 h 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Freeform 64"/>
              <p:cNvSpPr>
                <a:spLocks noEditPoints="1"/>
              </p:cNvSpPr>
              <p:nvPr/>
            </p:nvSpPr>
            <p:spPr bwMode="auto">
              <a:xfrm>
                <a:off x="6927613" y="4010348"/>
                <a:ext cx="146050" cy="165806"/>
              </a:xfrm>
              <a:custGeom>
                <a:avLst/>
                <a:gdLst>
                  <a:gd name="T0" fmla="*/ 2147483647 w 46"/>
                  <a:gd name="T1" fmla="*/ 2147483647 h 47"/>
                  <a:gd name="T2" fmla="*/ 2147483647 w 46"/>
                  <a:gd name="T3" fmla="*/ 2147483647 h 47"/>
                  <a:gd name="T4" fmla="*/ 2147483647 w 46"/>
                  <a:gd name="T5" fmla="*/ 2147483647 h 47"/>
                  <a:gd name="T6" fmla="*/ 0 w 46"/>
                  <a:gd name="T7" fmla="*/ 2147483647 h 47"/>
                  <a:gd name="T8" fmla="*/ 2147483647 w 46"/>
                  <a:gd name="T9" fmla="*/ 0 h 47"/>
                  <a:gd name="T10" fmla="*/ 2147483647 w 46"/>
                  <a:gd name="T11" fmla="*/ 0 h 47"/>
                  <a:gd name="T12" fmla="*/ 2147483647 w 46"/>
                  <a:gd name="T13" fmla="*/ 2147483647 h 47"/>
                  <a:gd name="T14" fmla="*/ 2147483647 w 46"/>
                  <a:gd name="T15" fmla="*/ 2147483647 h 47"/>
                  <a:gd name="T16" fmla="*/ 2147483647 w 46"/>
                  <a:gd name="T17" fmla="*/ 2147483647 h 47"/>
                  <a:gd name="T18" fmla="*/ 2147483647 w 46"/>
                  <a:gd name="T19" fmla="*/ 2147483647 h 47"/>
                  <a:gd name="T20" fmla="*/ 2147483647 w 46"/>
                  <a:gd name="T21" fmla="*/ 2147483647 h 47"/>
                  <a:gd name="T22" fmla="*/ 2147483647 w 46"/>
                  <a:gd name="T23" fmla="*/ 2147483647 h 47"/>
                  <a:gd name="T24" fmla="*/ 2147483647 w 46"/>
                  <a:gd name="T25" fmla="*/ 2147483647 h 47"/>
                  <a:gd name="T26" fmla="*/ 2147483647 w 46"/>
                  <a:gd name="T27" fmla="*/ 2147483647 h 47"/>
                  <a:gd name="T28" fmla="*/ 2147483647 w 46"/>
                  <a:gd name="T29" fmla="*/ 2147483647 h 47"/>
                  <a:gd name="T30" fmla="*/ 2147483647 w 46"/>
                  <a:gd name="T31" fmla="*/ 2147483647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Freeform 65"/>
              <p:cNvSpPr>
                <a:spLocks/>
              </p:cNvSpPr>
              <p:nvPr/>
            </p:nvSpPr>
            <p:spPr bwMode="auto">
              <a:xfrm>
                <a:off x="7086363" y="4006821"/>
                <a:ext cx="146050" cy="172861"/>
              </a:xfrm>
              <a:custGeom>
                <a:avLst/>
                <a:gdLst>
                  <a:gd name="T0" fmla="*/ 2147483647 w 46"/>
                  <a:gd name="T1" fmla="*/ 2147483647 h 49"/>
                  <a:gd name="T2" fmla="*/ 2147483647 w 46"/>
                  <a:gd name="T3" fmla="*/ 2147483647 h 49"/>
                  <a:gd name="T4" fmla="*/ 2147483647 w 46"/>
                  <a:gd name="T5" fmla="*/ 2147483647 h 49"/>
                  <a:gd name="T6" fmla="*/ 2147483647 w 46"/>
                  <a:gd name="T7" fmla="*/ 2147483647 h 49"/>
                  <a:gd name="T8" fmla="*/ 2147483647 w 46"/>
                  <a:gd name="T9" fmla="*/ 2147483647 h 49"/>
                  <a:gd name="T10" fmla="*/ 2147483647 w 46"/>
                  <a:gd name="T11" fmla="*/ 2147483647 h 49"/>
                  <a:gd name="T12" fmla="*/ 2147483647 w 46"/>
                  <a:gd name="T13" fmla="*/ 2147483647 h 49"/>
                  <a:gd name="T14" fmla="*/ 0 w 46"/>
                  <a:gd name="T15" fmla="*/ 2147483647 h 49"/>
                  <a:gd name="T16" fmla="*/ 2147483647 w 46"/>
                  <a:gd name="T17" fmla="*/ 0 h 49"/>
                  <a:gd name="T18" fmla="*/ 2147483647 w 46"/>
                  <a:gd name="T19" fmla="*/ 2147483647 h 49"/>
                  <a:gd name="T20" fmla="*/ 2147483647 w 46"/>
                  <a:gd name="T21" fmla="*/ 214748364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6" name="Freeform 66"/>
              <p:cNvSpPr>
                <a:spLocks/>
              </p:cNvSpPr>
              <p:nvPr/>
            </p:nvSpPr>
            <p:spPr bwMode="auto">
              <a:xfrm>
                <a:off x="7248288" y="4010348"/>
                <a:ext cx="120650" cy="165806"/>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Freeform 67"/>
              <p:cNvSpPr>
                <a:spLocks/>
              </p:cNvSpPr>
              <p:nvPr/>
            </p:nvSpPr>
            <p:spPr bwMode="auto">
              <a:xfrm>
                <a:off x="5997339" y="3288916"/>
                <a:ext cx="60325" cy="98778"/>
              </a:xfrm>
              <a:custGeom>
                <a:avLst/>
                <a:gdLst>
                  <a:gd name="T0" fmla="*/ 2147483647 w 19"/>
                  <a:gd name="T1" fmla="*/ 2147483647 h 28"/>
                  <a:gd name="T2" fmla="*/ 2147483647 w 19"/>
                  <a:gd name="T3" fmla="*/ 2147483647 h 28"/>
                  <a:gd name="T4" fmla="*/ 2147483647 w 19"/>
                  <a:gd name="T5" fmla="*/ 2147483647 h 28"/>
                  <a:gd name="T6" fmla="*/ 2147483647 w 19"/>
                  <a:gd name="T7" fmla="*/ 2147483647 h 28"/>
                  <a:gd name="T8" fmla="*/ 2147483647 w 19"/>
                  <a:gd name="T9" fmla="*/ 2147483647 h 28"/>
                  <a:gd name="T10" fmla="*/ 2147483647 w 19"/>
                  <a:gd name="T11" fmla="*/ 2147483647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8" name="Freeform 68"/>
              <p:cNvSpPr>
                <a:spLocks/>
              </p:cNvSpPr>
              <p:nvPr/>
            </p:nvSpPr>
            <p:spPr bwMode="auto">
              <a:xfrm>
                <a:off x="7915039" y="3271278"/>
                <a:ext cx="60325" cy="95250"/>
              </a:xfrm>
              <a:custGeom>
                <a:avLst/>
                <a:gdLst>
                  <a:gd name="T0" fmla="*/ 2147483647 w 19"/>
                  <a:gd name="T1" fmla="*/ 2147483647 h 27"/>
                  <a:gd name="T2" fmla="*/ 2147483647 w 19"/>
                  <a:gd name="T3" fmla="*/ 2147483647 h 27"/>
                  <a:gd name="T4" fmla="*/ 2147483647 w 19"/>
                  <a:gd name="T5" fmla="*/ 2147483647 h 27"/>
                  <a:gd name="T6" fmla="*/ 2147483647 w 19"/>
                  <a:gd name="T7" fmla="*/ 2147483647 h 27"/>
                  <a:gd name="T8" fmla="*/ 2147483647 w 19"/>
                  <a:gd name="T9" fmla="*/ 2147483647 h 27"/>
                  <a:gd name="T10" fmla="*/ 2147483647 w 19"/>
                  <a:gd name="T11" fmla="*/ 2147483647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9" name="Freeform 69"/>
              <p:cNvSpPr>
                <a:spLocks noEditPoints="1"/>
              </p:cNvSpPr>
              <p:nvPr/>
            </p:nvSpPr>
            <p:spPr bwMode="auto">
              <a:xfrm>
                <a:off x="3670064" y="3253640"/>
                <a:ext cx="1362075" cy="723194"/>
              </a:xfrm>
              <a:custGeom>
                <a:avLst/>
                <a:gdLst>
                  <a:gd name="T0" fmla="*/ 2147483647 w 429"/>
                  <a:gd name="T1" fmla="*/ 2147483647 h 205"/>
                  <a:gd name="T2" fmla="*/ 2147483647 w 429"/>
                  <a:gd name="T3" fmla="*/ 2147483647 h 205"/>
                  <a:gd name="T4" fmla="*/ 2147483647 w 429"/>
                  <a:gd name="T5" fmla="*/ 2147483647 h 205"/>
                  <a:gd name="T6" fmla="*/ 2147483647 w 429"/>
                  <a:gd name="T7" fmla="*/ 2147483647 h 205"/>
                  <a:gd name="T8" fmla="*/ 2147483647 w 429"/>
                  <a:gd name="T9" fmla="*/ 2147483647 h 205"/>
                  <a:gd name="T10" fmla="*/ 2147483647 w 429"/>
                  <a:gd name="T11" fmla="*/ 2147483647 h 205"/>
                  <a:gd name="T12" fmla="*/ 2147483647 w 429"/>
                  <a:gd name="T13" fmla="*/ 2147483647 h 205"/>
                  <a:gd name="T14" fmla="*/ 2147483647 w 429"/>
                  <a:gd name="T15" fmla="*/ 2147483647 h 205"/>
                  <a:gd name="T16" fmla="*/ 2147483647 w 429"/>
                  <a:gd name="T17" fmla="*/ 2147483647 h 205"/>
                  <a:gd name="T18" fmla="*/ 2147483647 w 429"/>
                  <a:gd name="T19" fmla="*/ 2147483647 h 205"/>
                  <a:gd name="T20" fmla="*/ 2147483647 w 429"/>
                  <a:gd name="T21" fmla="*/ 2147483647 h 205"/>
                  <a:gd name="T22" fmla="*/ 2147483647 w 429"/>
                  <a:gd name="T23" fmla="*/ 2147483647 h 205"/>
                  <a:gd name="T24" fmla="*/ 2147483647 w 429"/>
                  <a:gd name="T25" fmla="*/ 2147483647 h 205"/>
                  <a:gd name="T26" fmla="*/ 2147483647 w 429"/>
                  <a:gd name="T27" fmla="*/ 2147483647 h 205"/>
                  <a:gd name="T28" fmla="*/ 2147483647 w 429"/>
                  <a:gd name="T29" fmla="*/ 2147483647 h 205"/>
                  <a:gd name="T30" fmla="*/ 2147483647 w 429"/>
                  <a:gd name="T31" fmla="*/ 2147483647 h 205"/>
                  <a:gd name="T32" fmla="*/ 2147483647 w 429"/>
                  <a:gd name="T33" fmla="*/ 2147483647 h 205"/>
                  <a:gd name="T34" fmla="*/ 2147483647 w 429"/>
                  <a:gd name="T35" fmla="*/ 2147483647 h 205"/>
                  <a:gd name="T36" fmla="*/ 2147483647 w 429"/>
                  <a:gd name="T37" fmla="*/ 2147483647 h 205"/>
                  <a:gd name="T38" fmla="*/ 2147483647 w 429"/>
                  <a:gd name="T39" fmla="*/ 2147483647 h 205"/>
                  <a:gd name="T40" fmla="*/ 2147483647 w 429"/>
                  <a:gd name="T41" fmla="*/ 2147483647 h 205"/>
                  <a:gd name="T42" fmla="*/ 2147483647 w 429"/>
                  <a:gd name="T43" fmla="*/ 2147483647 h 205"/>
                  <a:gd name="T44" fmla="*/ 2147483647 w 429"/>
                  <a:gd name="T45" fmla="*/ 2147483647 h 205"/>
                  <a:gd name="T46" fmla="*/ 2147483647 w 429"/>
                  <a:gd name="T47" fmla="*/ 2147483647 h 205"/>
                  <a:gd name="T48" fmla="*/ 2147483647 w 429"/>
                  <a:gd name="T49" fmla="*/ 2147483647 h 205"/>
                  <a:gd name="T50" fmla="*/ 2147483647 w 429"/>
                  <a:gd name="T51" fmla="*/ 2147483647 h 205"/>
                  <a:gd name="T52" fmla="*/ 2147483647 w 429"/>
                  <a:gd name="T53" fmla="*/ 2147483647 h 205"/>
                  <a:gd name="T54" fmla="*/ 2147483647 w 429"/>
                  <a:gd name="T55" fmla="*/ 2147483647 h 205"/>
                  <a:gd name="T56" fmla="*/ 2147483647 w 429"/>
                  <a:gd name="T57" fmla="*/ 2147483647 h 205"/>
                  <a:gd name="T58" fmla="*/ 2147483647 w 429"/>
                  <a:gd name="T59" fmla="*/ 2147483647 h 205"/>
                  <a:gd name="T60" fmla="*/ 2147483647 w 429"/>
                  <a:gd name="T61" fmla="*/ 2147483647 h 205"/>
                  <a:gd name="T62" fmla="*/ 2147483647 w 429"/>
                  <a:gd name="T63" fmla="*/ 2147483647 h 205"/>
                  <a:gd name="T64" fmla="*/ 2147483647 w 429"/>
                  <a:gd name="T65" fmla="*/ 2147483647 h 205"/>
                  <a:gd name="T66" fmla="*/ 2147483647 w 429"/>
                  <a:gd name="T67" fmla="*/ 2147483647 h 205"/>
                  <a:gd name="T68" fmla="*/ 2147483647 w 429"/>
                  <a:gd name="T69" fmla="*/ 2147483647 h 205"/>
                  <a:gd name="T70" fmla="*/ 2147483647 w 429"/>
                  <a:gd name="T71" fmla="*/ 2147483647 h 205"/>
                  <a:gd name="T72" fmla="*/ 2147483647 w 429"/>
                  <a:gd name="T73" fmla="*/ 2147483647 h 205"/>
                  <a:gd name="T74" fmla="*/ 2147483647 w 429"/>
                  <a:gd name="T75" fmla="*/ 2147483647 h 205"/>
                  <a:gd name="T76" fmla="*/ 2147483647 w 429"/>
                  <a:gd name="T77" fmla="*/ 2147483647 h 205"/>
                  <a:gd name="T78" fmla="*/ 2147483647 w 429"/>
                  <a:gd name="T79" fmla="*/ 2147483647 h 205"/>
                  <a:gd name="T80" fmla="*/ 2147483647 w 429"/>
                  <a:gd name="T81" fmla="*/ 2147483647 h 205"/>
                  <a:gd name="T82" fmla="*/ 2147483647 w 429"/>
                  <a:gd name="T83" fmla="*/ 2147483647 h 205"/>
                  <a:gd name="T84" fmla="*/ 2147483647 w 429"/>
                  <a:gd name="T85" fmla="*/ 2147483647 h 205"/>
                  <a:gd name="T86" fmla="*/ 2147483647 w 429"/>
                  <a:gd name="T87" fmla="*/ 2147483647 h 205"/>
                  <a:gd name="T88" fmla="*/ 2147483647 w 429"/>
                  <a:gd name="T89" fmla="*/ 2147483647 h 205"/>
                  <a:gd name="T90" fmla="*/ 2147483647 w 429"/>
                  <a:gd name="T91" fmla="*/ 2147483647 h 20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0" name="Freeform 70"/>
              <p:cNvSpPr>
                <a:spLocks noEditPoints="1"/>
              </p:cNvSpPr>
              <p:nvPr/>
            </p:nvSpPr>
            <p:spPr bwMode="auto">
              <a:xfrm>
                <a:off x="4987689" y="3306556"/>
                <a:ext cx="1863725" cy="603250"/>
              </a:xfrm>
              <a:custGeom>
                <a:avLst/>
                <a:gdLst>
                  <a:gd name="T0" fmla="*/ 2147483647 w 587"/>
                  <a:gd name="T1" fmla="*/ 2147483647 h 171"/>
                  <a:gd name="T2" fmla="*/ 2147483647 w 587"/>
                  <a:gd name="T3" fmla="*/ 2147483647 h 171"/>
                  <a:gd name="T4" fmla="*/ 2147483647 w 587"/>
                  <a:gd name="T5" fmla="*/ 2147483647 h 171"/>
                  <a:gd name="T6" fmla="*/ 2147483647 w 587"/>
                  <a:gd name="T7" fmla="*/ 2147483647 h 171"/>
                  <a:gd name="T8" fmla="*/ 2147483647 w 587"/>
                  <a:gd name="T9" fmla="*/ 2147483647 h 171"/>
                  <a:gd name="T10" fmla="*/ 2147483647 w 587"/>
                  <a:gd name="T11" fmla="*/ 2147483647 h 171"/>
                  <a:gd name="T12" fmla="*/ 2147483647 w 587"/>
                  <a:gd name="T13" fmla="*/ 2147483647 h 171"/>
                  <a:gd name="T14" fmla="*/ 2147483647 w 587"/>
                  <a:gd name="T15" fmla="*/ 2147483647 h 171"/>
                  <a:gd name="T16" fmla="*/ 2147483647 w 587"/>
                  <a:gd name="T17" fmla="*/ 2147483647 h 171"/>
                  <a:gd name="T18" fmla="*/ 2147483647 w 587"/>
                  <a:gd name="T19" fmla="*/ 2147483647 h 171"/>
                  <a:gd name="T20" fmla="*/ 2147483647 w 587"/>
                  <a:gd name="T21" fmla="*/ 2147483647 h 171"/>
                  <a:gd name="T22" fmla="*/ 2147483647 w 587"/>
                  <a:gd name="T23" fmla="*/ 2147483647 h 171"/>
                  <a:gd name="T24" fmla="*/ 2147483647 w 587"/>
                  <a:gd name="T25" fmla="*/ 2147483647 h 171"/>
                  <a:gd name="T26" fmla="*/ 2147483647 w 587"/>
                  <a:gd name="T27" fmla="*/ 2147483647 h 171"/>
                  <a:gd name="T28" fmla="*/ 2147483647 w 587"/>
                  <a:gd name="T29" fmla="*/ 2147483647 h 171"/>
                  <a:gd name="T30" fmla="*/ 2147483647 w 587"/>
                  <a:gd name="T31" fmla="*/ 2147483647 h 171"/>
                  <a:gd name="T32" fmla="*/ 2147483647 w 587"/>
                  <a:gd name="T33" fmla="*/ 2147483647 h 171"/>
                  <a:gd name="T34" fmla="*/ 2147483647 w 587"/>
                  <a:gd name="T35" fmla="*/ 2147483647 h 171"/>
                  <a:gd name="T36" fmla="*/ 2147483647 w 587"/>
                  <a:gd name="T37" fmla="*/ 2147483647 h 171"/>
                  <a:gd name="T38" fmla="*/ 2147483647 w 587"/>
                  <a:gd name="T39" fmla="*/ 2147483647 h 171"/>
                  <a:gd name="T40" fmla="*/ 2147483647 w 587"/>
                  <a:gd name="T41" fmla="*/ 2147483647 h 171"/>
                  <a:gd name="T42" fmla="*/ 2147483647 w 587"/>
                  <a:gd name="T43" fmla="*/ 2147483647 h 171"/>
                  <a:gd name="T44" fmla="*/ 2147483647 w 587"/>
                  <a:gd name="T45" fmla="*/ 2147483647 h 171"/>
                  <a:gd name="T46" fmla="*/ 2147483647 w 587"/>
                  <a:gd name="T47" fmla="*/ 2147483647 h 171"/>
                  <a:gd name="T48" fmla="*/ 2147483647 w 587"/>
                  <a:gd name="T49" fmla="*/ 2147483647 h 171"/>
                  <a:gd name="T50" fmla="*/ 2147483647 w 587"/>
                  <a:gd name="T51" fmla="*/ 2147483647 h 171"/>
                  <a:gd name="T52" fmla="*/ 2147483647 w 587"/>
                  <a:gd name="T53" fmla="*/ 2147483647 h 171"/>
                  <a:gd name="T54" fmla="*/ 2147483647 w 587"/>
                  <a:gd name="T55" fmla="*/ 2147483647 h 171"/>
                  <a:gd name="T56" fmla="*/ 2147483647 w 587"/>
                  <a:gd name="T57" fmla="*/ 2147483647 h 171"/>
                  <a:gd name="T58" fmla="*/ 2147483647 w 587"/>
                  <a:gd name="T59" fmla="*/ 2147483647 h 171"/>
                  <a:gd name="T60" fmla="*/ 2147483647 w 587"/>
                  <a:gd name="T61" fmla="*/ 2147483647 h 171"/>
                  <a:gd name="T62" fmla="*/ 2147483647 w 587"/>
                  <a:gd name="T63" fmla="*/ 2147483647 h 171"/>
                  <a:gd name="T64" fmla="*/ 2147483647 w 587"/>
                  <a:gd name="T65" fmla="*/ 2147483647 h 171"/>
                  <a:gd name="T66" fmla="*/ 2147483647 w 587"/>
                  <a:gd name="T67" fmla="*/ 2147483647 h 171"/>
                  <a:gd name="T68" fmla="*/ 2147483647 w 587"/>
                  <a:gd name="T69" fmla="*/ 2147483647 h 171"/>
                  <a:gd name="T70" fmla="*/ 2147483647 w 587"/>
                  <a:gd name="T71" fmla="*/ 2147483647 h 171"/>
                  <a:gd name="T72" fmla="*/ 2147483647 w 587"/>
                  <a:gd name="T73" fmla="*/ 2147483647 h 171"/>
                  <a:gd name="T74" fmla="*/ 2147483647 w 587"/>
                  <a:gd name="T75" fmla="*/ 2147483647 h 171"/>
                  <a:gd name="T76" fmla="*/ 2147483647 w 587"/>
                  <a:gd name="T77" fmla="*/ 2147483647 h 171"/>
                  <a:gd name="T78" fmla="*/ 2147483647 w 587"/>
                  <a:gd name="T79" fmla="*/ 2147483647 h 171"/>
                  <a:gd name="T80" fmla="*/ 2147483647 w 587"/>
                  <a:gd name="T81" fmla="*/ 2147483647 h 171"/>
                  <a:gd name="T82" fmla="*/ 2147483647 w 587"/>
                  <a:gd name="T83" fmla="*/ 2147483647 h 171"/>
                  <a:gd name="T84" fmla="*/ 2147483647 w 587"/>
                  <a:gd name="T85" fmla="*/ 2147483647 h 171"/>
                  <a:gd name="T86" fmla="*/ 2147483647 w 587"/>
                  <a:gd name="T87" fmla="*/ 2147483647 h 171"/>
                  <a:gd name="T88" fmla="*/ 2147483647 w 587"/>
                  <a:gd name="T89" fmla="*/ 2147483647 h 171"/>
                  <a:gd name="T90" fmla="*/ 2147483647 w 587"/>
                  <a:gd name="T91" fmla="*/ 2147483647 h 171"/>
                  <a:gd name="T92" fmla="*/ 2147483647 w 587"/>
                  <a:gd name="T93" fmla="*/ 2147483647 h 171"/>
                  <a:gd name="T94" fmla="*/ 2147483647 w 587"/>
                  <a:gd name="T95" fmla="*/ 2147483647 h 171"/>
                  <a:gd name="T96" fmla="*/ 2147483647 w 587"/>
                  <a:gd name="T97" fmla="*/ 2147483647 h 171"/>
                  <a:gd name="T98" fmla="*/ 2147483647 w 587"/>
                  <a:gd name="T99" fmla="*/ 2147483647 h 171"/>
                  <a:gd name="T100" fmla="*/ 2147483647 w 587"/>
                  <a:gd name="T101" fmla="*/ 2147483647 h 171"/>
                  <a:gd name="T102" fmla="*/ 2147483647 w 587"/>
                  <a:gd name="T103" fmla="*/ 2147483647 h 171"/>
                  <a:gd name="T104" fmla="*/ 2147483647 w 587"/>
                  <a:gd name="T105" fmla="*/ 2147483647 h 171"/>
                  <a:gd name="T106" fmla="*/ 2147483647 w 587"/>
                  <a:gd name="T107" fmla="*/ 2147483647 h 171"/>
                  <a:gd name="T108" fmla="*/ 2147483647 w 587"/>
                  <a:gd name="T109" fmla="*/ 2147483647 h 171"/>
                  <a:gd name="T110" fmla="*/ 2147483647 w 587"/>
                  <a:gd name="T111" fmla="*/ 2147483647 h 17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1" name="Freeform 71"/>
              <p:cNvSpPr>
                <a:spLocks noEditPoints="1"/>
              </p:cNvSpPr>
              <p:nvPr/>
            </p:nvSpPr>
            <p:spPr bwMode="auto">
              <a:xfrm>
                <a:off x="6845064" y="3116056"/>
                <a:ext cx="1736725" cy="1176514"/>
              </a:xfrm>
              <a:custGeom>
                <a:avLst/>
                <a:gdLst>
                  <a:gd name="T0" fmla="*/ 2147483647 w 547"/>
                  <a:gd name="T1" fmla="*/ 2147483647 h 334"/>
                  <a:gd name="T2" fmla="*/ 2147483647 w 547"/>
                  <a:gd name="T3" fmla="*/ 2147483647 h 334"/>
                  <a:gd name="T4" fmla="*/ 2147483647 w 547"/>
                  <a:gd name="T5" fmla="*/ 2147483647 h 334"/>
                  <a:gd name="T6" fmla="*/ 2147483647 w 547"/>
                  <a:gd name="T7" fmla="*/ 2147483647 h 334"/>
                  <a:gd name="T8" fmla="*/ 2147483647 w 547"/>
                  <a:gd name="T9" fmla="*/ 2147483647 h 334"/>
                  <a:gd name="T10" fmla="*/ 2147483647 w 547"/>
                  <a:gd name="T11" fmla="*/ 2147483647 h 334"/>
                  <a:gd name="T12" fmla="*/ 2147483647 w 547"/>
                  <a:gd name="T13" fmla="*/ 2147483647 h 334"/>
                  <a:gd name="T14" fmla="*/ 2147483647 w 547"/>
                  <a:gd name="T15" fmla="*/ 2147483647 h 334"/>
                  <a:gd name="T16" fmla="*/ 2147483647 w 547"/>
                  <a:gd name="T17" fmla="*/ 2147483647 h 334"/>
                  <a:gd name="T18" fmla="*/ 2147483647 w 547"/>
                  <a:gd name="T19" fmla="*/ 2147483647 h 334"/>
                  <a:gd name="T20" fmla="*/ 2147483647 w 547"/>
                  <a:gd name="T21" fmla="*/ 2147483647 h 334"/>
                  <a:gd name="T22" fmla="*/ 2147483647 w 547"/>
                  <a:gd name="T23" fmla="*/ 2147483647 h 334"/>
                  <a:gd name="T24" fmla="*/ 2147483647 w 547"/>
                  <a:gd name="T25" fmla="*/ 2147483647 h 334"/>
                  <a:gd name="T26" fmla="*/ 2147483647 w 547"/>
                  <a:gd name="T27" fmla="*/ 2147483647 h 334"/>
                  <a:gd name="T28" fmla="*/ 2147483647 w 547"/>
                  <a:gd name="T29" fmla="*/ 2147483647 h 334"/>
                  <a:gd name="T30" fmla="*/ 2147483647 w 547"/>
                  <a:gd name="T31" fmla="*/ 2147483647 h 334"/>
                  <a:gd name="T32" fmla="*/ 2147483647 w 547"/>
                  <a:gd name="T33" fmla="*/ 2147483647 h 334"/>
                  <a:gd name="T34" fmla="*/ 2147483647 w 547"/>
                  <a:gd name="T35" fmla="*/ 2147483647 h 334"/>
                  <a:gd name="T36" fmla="*/ 2147483647 w 547"/>
                  <a:gd name="T37" fmla="*/ 2147483647 h 334"/>
                  <a:gd name="T38" fmla="*/ 2147483647 w 547"/>
                  <a:gd name="T39" fmla="*/ 2147483647 h 334"/>
                  <a:gd name="T40" fmla="*/ 2147483647 w 547"/>
                  <a:gd name="T41" fmla="*/ 2147483647 h 334"/>
                  <a:gd name="T42" fmla="*/ 2147483647 w 547"/>
                  <a:gd name="T43" fmla="*/ 2147483647 h 334"/>
                  <a:gd name="T44" fmla="*/ 2147483647 w 547"/>
                  <a:gd name="T45" fmla="*/ 2147483647 h 334"/>
                  <a:gd name="T46" fmla="*/ 2147483647 w 547"/>
                  <a:gd name="T47" fmla="*/ 2147483647 h 334"/>
                  <a:gd name="T48" fmla="*/ 2147483647 w 547"/>
                  <a:gd name="T49" fmla="*/ 2147483647 h 334"/>
                  <a:gd name="T50" fmla="*/ 2147483647 w 547"/>
                  <a:gd name="T51" fmla="*/ 2147483647 h 334"/>
                  <a:gd name="T52" fmla="*/ 2147483647 w 547"/>
                  <a:gd name="T53" fmla="*/ 2147483647 h 334"/>
                  <a:gd name="T54" fmla="*/ 2147483647 w 547"/>
                  <a:gd name="T55" fmla="*/ 2147483647 h 334"/>
                  <a:gd name="T56" fmla="*/ 2147483647 w 547"/>
                  <a:gd name="T57" fmla="*/ 2147483647 h 334"/>
                  <a:gd name="T58" fmla="*/ 2147483647 w 547"/>
                  <a:gd name="T59" fmla="*/ 2147483647 h 334"/>
                  <a:gd name="T60" fmla="*/ 2147483647 w 547"/>
                  <a:gd name="T61" fmla="*/ 2147483647 h 334"/>
                  <a:gd name="T62" fmla="*/ 2147483647 w 547"/>
                  <a:gd name="T63" fmla="*/ 2147483647 h 334"/>
                  <a:gd name="T64" fmla="*/ 2147483647 w 547"/>
                  <a:gd name="T65" fmla="*/ 2147483647 h 334"/>
                  <a:gd name="T66" fmla="*/ 2147483647 w 547"/>
                  <a:gd name="T67" fmla="*/ 2147483647 h 334"/>
                  <a:gd name="T68" fmla="*/ 2147483647 w 547"/>
                  <a:gd name="T69" fmla="*/ 2147483647 h 334"/>
                  <a:gd name="T70" fmla="*/ 2147483647 w 547"/>
                  <a:gd name="T71" fmla="*/ 2147483647 h 334"/>
                  <a:gd name="T72" fmla="*/ 2147483647 w 547"/>
                  <a:gd name="T73" fmla="*/ 2147483647 h 334"/>
                  <a:gd name="T74" fmla="*/ 2147483647 w 547"/>
                  <a:gd name="T75" fmla="*/ 2147483647 h 334"/>
                  <a:gd name="T76" fmla="*/ 2147483647 w 547"/>
                  <a:gd name="T77" fmla="*/ 2147483647 h 334"/>
                  <a:gd name="T78" fmla="*/ 2147483647 w 547"/>
                  <a:gd name="T79" fmla="*/ 2147483647 h 334"/>
                  <a:gd name="T80" fmla="*/ 2147483647 w 547"/>
                  <a:gd name="T81" fmla="*/ 2147483647 h 334"/>
                  <a:gd name="T82" fmla="*/ 2147483647 w 547"/>
                  <a:gd name="T83" fmla="*/ 2147483647 h 334"/>
                  <a:gd name="T84" fmla="*/ 2147483647 w 547"/>
                  <a:gd name="T85" fmla="*/ 2147483647 h 334"/>
                  <a:gd name="T86" fmla="*/ 2147483647 w 547"/>
                  <a:gd name="T87" fmla="*/ 2147483647 h 334"/>
                  <a:gd name="T88" fmla="*/ 2147483647 w 547"/>
                  <a:gd name="T89" fmla="*/ 2147483647 h 334"/>
                  <a:gd name="T90" fmla="*/ 2147483647 w 547"/>
                  <a:gd name="T91" fmla="*/ 2147483647 h 334"/>
                  <a:gd name="T92" fmla="*/ 2147483647 w 547"/>
                  <a:gd name="T93" fmla="*/ 2147483647 h 334"/>
                  <a:gd name="T94" fmla="*/ 2147483647 w 547"/>
                  <a:gd name="T95" fmla="*/ 2147483647 h 334"/>
                  <a:gd name="T96" fmla="*/ 2147483647 w 547"/>
                  <a:gd name="T97" fmla="*/ 2147483647 h 334"/>
                  <a:gd name="T98" fmla="*/ 2147483647 w 547"/>
                  <a:gd name="T99" fmla="*/ 2147483647 h 334"/>
                  <a:gd name="T100" fmla="*/ 2147483647 w 547"/>
                  <a:gd name="T101" fmla="*/ 2147483647 h 334"/>
                  <a:gd name="T102" fmla="*/ 2147483647 w 547"/>
                  <a:gd name="T103" fmla="*/ 2147483647 h 334"/>
                  <a:gd name="T104" fmla="*/ 2147483647 w 547"/>
                  <a:gd name="T105" fmla="*/ 2147483647 h 334"/>
                  <a:gd name="T106" fmla="*/ 2147483647 w 547"/>
                  <a:gd name="T107" fmla="*/ 2147483647 h 334"/>
                  <a:gd name="T108" fmla="*/ 2147483647 w 547"/>
                  <a:gd name="T109" fmla="*/ 2147483647 h 334"/>
                  <a:gd name="T110" fmla="*/ 2147483647 w 547"/>
                  <a:gd name="T111" fmla="*/ 2147483647 h 334"/>
                  <a:gd name="T112" fmla="*/ 2147483647 w 547"/>
                  <a:gd name="T113" fmla="*/ 2147483647 h 334"/>
                  <a:gd name="T114" fmla="*/ 2147483647 w 547"/>
                  <a:gd name="T115" fmla="*/ 2147483647 h 334"/>
                  <a:gd name="T116" fmla="*/ 2147483647 w 547"/>
                  <a:gd name="T117" fmla="*/ 2147483647 h 334"/>
                  <a:gd name="T118" fmla="*/ 2147483647 w 547"/>
                  <a:gd name="T119" fmla="*/ 2147483647 h 334"/>
                  <a:gd name="T120" fmla="*/ 2147483647 w 547"/>
                  <a:gd name="T121" fmla="*/ 2147483647 h 334"/>
                  <a:gd name="T122" fmla="*/ 2147483647 w 547"/>
                  <a:gd name="T123" fmla="*/ 2147483647 h 3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2" name="Freeform 72"/>
              <p:cNvSpPr>
                <a:spLocks/>
              </p:cNvSpPr>
              <p:nvPr/>
            </p:nvSpPr>
            <p:spPr bwMode="auto">
              <a:xfrm>
                <a:off x="4181238" y="3747528"/>
                <a:ext cx="3708400" cy="183444"/>
              </a:xfrm>
              <a:custGeom>
                <a:avLst/>
                <a:gdLst>
                  <a:gd name="T0" fmla="*/ 0 w 1168"/>
                  <a:gd name="T1" fmla="*/ 2147483647 h 52"/>
                  <a:gd name="T2" fmla="*/ 2147483647 w 1168"/>
                  <a:gd name="T3" fmla="*/ 2147483647 h 52"/>
                  <a:gd name="T4" fmla="*/ 2147483647 w 1168"/>
                  <a:gd name="T5" fmla="*/ 2147483647 h 52"/>
                  <a:gd name="T6" fmla="*/ 2147483647 w 1168"/>
                  <a:gd name="T7" fmla="*/ 2147483647 h 52"/>
                  <a:gd name="T8" fmla="*/ 2147483647 w 1168"/>
                  <a:gd name="T9" fmla="*/ 2147483647 h 52"/>
                  <a:gd name="T10" fmla="*/ 2147483647 w 1168"/>
                  <a:gd name="T11" fmla="*/ 2147483647 h 52"/>
                  <a:gd name="T12" fmla="*/ 0 w 1168"/>
                  <a:gd name="T13" fmla="*/ 2147483647 h 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3" name="Freeform 73"/>
              <p:cNvSpPr>
                <a:spLocks/>
              </p:cNvSpPr>
              <p:nvPr/>
            </p:nvSpPr>
            <p:spPr bwMode="auto">
              <a:xfrm>
                <a:off x="8448438" y="3207778"/>
                <a:ext cx="76200" cy="102306"/>
              </a:xfrm>
              <a:custGeom>
                <a:avLst/>
                <a:gdLst>
                  <a:gd name="T0" fmla="*/ 2147483647 w 48"/>
                  <a:gd name="T1" fmla="*/ 0 h 58"/>
                  <a:gd name="T2" fmla="*/ 2147483647 w 48"/>
                  <a:gd name="T3" fmla="*/ 2147483647 h 58"/>
                  <a:gd name="T4" fmla="*/ 2147483647 w 48"/>
                  <a:gd name="T5" fmla="*/ 2147483647 h 58"/>
                  <a:gd name="T6" fmla="*/ 2147483647 w 48"/>
                  <a:gd name="T7" fmla="*/ 2147483647 h 58"/>
                  <a:gd name="T8" fmla="*/ 2147483647 w 48"/>
                  <a:gd name="T9" fmla="*/ 2147483647 h 58"/>
                  <a:gd name="T10" fmla="*/ 2147483647 w 48"/>
                  <a:gd name="T11" fmla="*/ 2147483647 h 58"/>
                  <a:gd name="T12" fmla="*/ 0 w 48"/>
                  <a:gd name="T13" fmla="*/ 2147483647 h 58"/>
                  <a:gd name="T14" fmla="*/ 0 w 48"/>
                  <a:gd name="T15" fmla="*/ 0 h 58"/>
                  <a:gd name="T16" fmla="*/ 2147483647 w 48"/>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Freeform 74"/>
              <p:cNvSpPr>
                <a:spLocks/>
              </p:cNvSpPr>
              <p:nvPr/>
            </p:nvSpPr>
            <p:spPr bwMode="auto">
              <a:xfrm>
                <a:off x="8534163" y="3207778"/>
                <a:ext cx="88900" cy="102306"/>
              </a:xfrm>
              <a:custGeom>
                <a:avLst/>
                <a:gdLst>
                  <a:gd name="T0" fmla="*/ 2147483647 w 28"/>
                  <a:gd name="T1" fmla="*/ 0 h 29"/>
                  <a:gd name="T2" fmla="*/ 2147483647 w 28"/>
                  <a:gd name="T3" fmla="*/ 2147483647 h 29"/>
                  <a:gd name="T4" fmla="*/ 2147483647 w 28"/>
                  <a:gd name="T5" fmla="*/ 2147483647 h 29"/>
                  <a:gd name="T6" fmla="*/ 2147483647 w 28"/>
                  <a:gd name="T7" fmla="*/ 2147483647 h 29"/>
                  <a:gd name="T8" fmla="*/ 2147483647 w 28"/>
                  <a:gd name="T9" fmla="*/ 2147483647 h 29"/>
                  <a:gd name="T10" fmla="*/ 2147483647 w 28"/>
                  <a:gd name="T11" fmla="*/ 2147483647 h 29"/>
                  <a:gd name="T12" fmla="*/ 2147483647 w 28"/>
                  <a:gd name="T13" fmla="*/ 2147483647 h 29"/>
                  <a:gd name="T14" fmla="*/ 2147483647 w 28"/>
                  <a:gd name="T15" fmla="*/ 2147483647 h 29"/>
                  <a:gd name="T16" fmla="*/ 2147483647 w 28"/>
                  <a:gd name="T17" fmla="*/ 2147483647 h 29"/>
                  <a:gd name="T18" fmla="*/ 2147483647 w 28"/>
                  <a:gd name="T19" fmla="*/ 2147483647 h 29"/>
                  <a:gd name="T20" fmla="*/ 2147483647 w 28"/>
                  <a:gd name="T21" fmla="*/ 2147483647 h 29"/>
                  <a:gd name="T22" fmla="*/ 2147483647 w 28"/>
                  <a:gd name="T23" fmla="*/ 2147483647 h 29"/>
                  <a:gd name="T24" fmla="*/ 2147483647 w 28"/>
                  <a:gd name="T25" fmla="*/ 2147483647 h 29"/>
                  <a:gd name="T26" fmla="*/ 2147483647 w 28"/>
                  <a:gd name="T27" fmla="*/ 2147483647 h 29"/>
                  <a:gd name="T28" fmla="*/ 0 w 28"/>
                  <a:gd name="T29" fmla="*/ 2147483647 h 29"/>
                  <a:gd name="T30" fmla="*/ 0 w 28"/>
                  <a:gd name="T31" fmla="*/ 0 h 29"/>
                  <a:gd name="T32" fmla="*/ 2147483647 w 28"/>
                  <a:gd name="T33" fmla="*/ 0 h 29"/>
                  <a:gd name="T34" fmla="*/ 2147483647 w 28"/>
                  <a:gd name="T35" fmla="*/ 2147483647 h 29"/>
                  <a:gd name="T36" fmla="*/ 2147483647 w 28"/>
                  <a:gd name="T37" fmla="*/ 2147483647 h 29"/>
                  <a:gd name="T38" fmla="*/ 2147483647 w 28"/>
                  <a:gd name="T39" fmla="*/ 2147483647 h 29"/>
                  <a:gd name="T40" fmla="*/ 2147483647 w 28"/>
                  <a:gd name="T41" fmla="*/ 2147483647 h 29"/>
                  <a:gd name="T42" fmla="*/ 2147483647 w 28"/>
                  <a:gd name="T43" fmla="*/ 0 h 29"/>
                  <a:gd name="T44" fmla="*/ 2147483647 w 28"/>
                  <a:gd name="T45" fmla="*/ 0 h 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5" name="TextBox 34"/>
              <p:cNvSpPr txBox="1"/>
              <p:nvPr/>
            </p:nvSpPr>
            <p:spPr>
              <a:xfrm>
                <a:off x="3996590" y="4668755"/>
                <a:ext cx="4425332"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a:ea typeface="+mn-ea"/>
                    <a:cs typeface="+mn-cs"/>
                  </a:rPr>
                  <a:t>$7 </a:t>
                </a:r>
                <a:r>
                  <a:rPr kumimoji="0" lang="en-US" sz="1800" b="0" i="0" u="none" strike="noStrike" kern="1200" cap="none" spc="0" normalizeH="0" baseline="0" noProof="0" dirty="0">
                    <a:ln>
                      <a:noFill/>
                    </a:ln>
                    <a:solidFill>
                      <a:prstClr val="white"/>
                    </a:solidFill>
                    <a:effectLst/>
                    <a:uLnTx/>
                    <a:uFillTx/>
                    <a:latin typeface="Calibri"/>
                    <a:ea typeface="+mn-ea"/>
                    <a:cs typeface="+mn-cs"/>
                  </a:rPr>
                  <a:t>BILLION | </a:t>
                </a:r>
                <a:r>
                  <a:rPr kumimoji="0" lang="en-US" sz="2000" b="1" i="0" u="none" strike="noStrike" kern="1200" cap="none" spc="0" normalizeH="0" baseline="0" noProof="0" dirty="0">
                    <a:ln>
                      <a:noFill/>
                    </a:ln>
                    <a:solidFill>
                      <a:prstClr val="white"/>
                    </a:solidFill>
                    <a:effectLst/>
                    <a:uLnTx/>
                    <a:uFillTx/>
                    <a:latin typeface="Calibri"/>
                    <a:ea typeface="+mn-ea"/>
                    <a:cs typeface="+mn-cs"/>
                  </a:rPr>
                  <a:t>110,000</a:t>
                </a:r>
                <a:r>
                  <a:rPr kumimoji="0" lang="en-US" sz="1800" b="0" i="0" u="none" strike="noStrike" kern="1200" cap="none" spc="0" normalizeH="0" baseline="0" noProof="0" dirty="0">
                    <a:ln>
                      <a:noFill/>
                    </a:ln>
                    <a:solidFill>
                      <a:prstClr val="white"/>
                    </a:solidFill>
                    <a:effectLst/>
                    <a:uLnTx/>
                    <a:uFillTx/>
                    <a:latin typeface="Calibri"/>
                    <a:ea typeface="+mn-ea"/>
                    <a:cs typeface="+mn-cs"/>
                  </a:rPr>
                  <a:t> EMPLOYEES | </a:t>
                </a:r>
                <a:r>
                  <a:rPr kumimoji="0" lang="en-US" sz="1800" b="1" i="0" u="none" strike="noStrike" kern="1200" cap="none" spc="0" normalizeH="0" baseline="0" noProof="0" dirty="0">
                    <a:ln>
                      <a:noFill/>
                    </a:ln>
                    <a:solidFill>
                      <a:prstClr val="white"/>
                    </a:solidFill>
                    <a:effectLst/>
                    <a:uLnTx/>
                    <a:uFillTx/>
                    <a:latin typeface="Calibri"/>
                    <a:ea typeface="+mn-ea"/>
                    <a:cs typeface="+mn-cs"/>
                  </a:rPr>
                  <a:t>31</a:t>
                </a:r>
                <a:r>
                  <a:rPr kumimoji="0" lang="en-US" sz="1800" b="0" i="0" u="none" strike="noStrike" kern="1200" cap="none" spc="0" normalizeH="0" baseline="0" noProof="0" dirty="0">
                    <a:ln>
                      <a:noFill/>
                    </a:ln>
                    <a:solidFill>
                      <a:prstClr val="white"/>
                    </a:solidFill>
                    <a:effectLst/>
                    <a:uLnTx/>
                    <a:uFillTx/>
                    <a:latin typeface="Calibri"/>
                    <a:ea typeface="+mn-ea"/>
                    <a:cs typeface="+mn-cs"/>
                  </a:rPr>
                  <a:t> COUNTRIES</a:t>
                </a:r>
              </a:p>
            </p:txBody>
          </p:sp>
        </p:grpSp>
      </p:grpSp>
    </p:spTree>
    <p:extLst>
      <p:ext uri="{BB962C8B-B14F-4D97-AF65-F5344CB8AC3E}">
        <p14:creationId xmlns:p14="http://schemas.microsoft.com/office/powerpoint/2010/main" val="110655368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
        <p:nvSpPr>
          <p:cNvPr id="4" name="Title 1"/>
          <p:cNvSpPr>
            <a:spLocks noGrp="1"/>
          </p:cNvSpPr>
          <p:nvPr>
            <p:ph type="title"/>
          </p:nvPr>
        </p:nvSpPr>
        <p:spPr>
          <a:xfrm>
            <a:off x="903515" y="116932"/>
            <a:ext cx="10515600" cy="576984"/>
          </a:xfrm>
        </p:spPr>
        <p:txBody>
          <a:bodyPr>
            <a:normAutofit/>
          </a:bodyPr>
          <a:lstStyle/>
          <a:p>
            <a:pPr algn="ctr"/>
            <a:r>
              <a:rPr lang="en-IN" dirty="0" smtClean="0"/>
              <a:t>SDLC - Phases</a:t>
            </a:r>
            <a:endParaRPr lang="en-IN" dirty="0"/>
          </a:p>
        </p:txBody>
      </p:sp>
      <p:sp>
        <p:nvSpPr>
          <p:cNvPr id="2" name="Rectangle 1"/>
          <p:cNvSpPr/>
          <p:nvPr/>
        </p:nvSpPr>
        <p:spPr>
          <a:xfrm>
            <a:off x="396239" y="1334146"/>
            <a:ext cx="11022875" cy="4801314"/>
          </a:xfrm>
          <a:prstGeom prst="rect">
            <a:avLst/>
          </a:prstGeom>
        </p:spPr>
        <p:txBody>
          <a:bodyPr wrap="square">
            <a:spAutoFit/>
          </a:bodyPr>
          <a:lstStyle/>
          <a:p>
            <a:pPr marL="285750" indent="-285750">
              <a:buFont typeface="Wingdings" panose="05000000000000000000" pitchFamily="2" charset="2"/>
              <a:buChar char="Ø"/>
            </a:pPr>
            <a:r>
              <a:rPr lang="en-US" dirty="0" smtClean="0">
                <a:solidFill>
                  <a:srgbClr val="3366FF"/>
                </a:solidFill>
              </a:rPr>
              <a:t>PLANNING</a:t>
            </a:r>
            <a:r>
              <a:rPr lang="en-US" dirty="0" smtClean="0"/>
              <a:t> – Focus on scope of the project. Output includes project plans,Schedules,Cost</a:t>
            </a:r>
            <a:r>
              <a:rPr lang="en-US" dirty="0"/>
              <a:t> </a:t>
            </a:r>
            <a:r>
              <a:rPr lang="en-US" dirty="0" smtClean="0"/>
              <a:t>estimates etc.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solidFill>
                  <a:srgbClr val="3366FF"/>
                </a:solidFill>
              </a:rPr>
              <a:t>REQUIREMENTS </a:t>
            </a:r>
            <a:r>
              <a:rPr lang="en-US" dirty="0" smtClean="0"/>
              <a:t>– Gathered from Stake Holders / SME’s. Output includes requirements documents.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solidFill>
                  <a:srgbClr val="3366FF"/>
                </a:solidFill>
              </a:rPr>
              <a:t>DESIGN AND PROTOTYPING </a:t>
            </a:r>
            <a:r>
              <a:rPr lang="en-US" dirty="0" smtClean="0"/>
              <a:t>– Design Patterns and software architecture frameworks. Output includes Design documents.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solidFill>
                  <a:srgbClr val="3366FF"/>
                </a:solidFill>
              </a:rPr>
              <a:t>SOFTWARE DEVLOPMENT </a:t>
            </a:r>
            <a:r>
              <a:rPr lang="en-US" dirty="0" smtClean="0"/>
              <a:t>– Models include Waterfall Model / Agile Model. Output includes functional and testable s/w.</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solidFill>
                  <a:srgbClr val="3366FF"/>
                </a:solidFill>
              </a:rPr>
              <a:t>TESTING </a:t>
            </a:r>
            <a:r>
              <a:rPr lang="en-US" dirty="0" smtClean="0"/>
              <a:t>– Unit testing, functional /NFR testing, Regression testing , Performance testing, Security testing etc.</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solidFill>
                  <a:srgbClr val="3366FF"/>
                </a:solidFill>
              </a:rPr>
              <a:t>DEPLOYMENT </a:t>
            </a:r>
            <a:r>
              <a:rPr lang="en-US" dirty="0" smtClean="0"/>
              <a:t>– Manual or Automated deployment practices. Output includes release to production</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solidFill>
                  <a:srgbClr val="3366FF"/>
                </a:solidFill>
              </a:rPr>
              <a:t>OPERATIONS AND MAINTENANCE </a:t>
            </a:r>
            <a:r>
              <a:rPr lang="en-US" dirty="0" smtClean="0"/>
              <a:t>– End of beginning. Different support levels in Organizations.</a:t>
            </a:r>
            <a:endParaRPr lang="en-US" dirty="0"/>
          </a:p>
        </p:txBody>
      </p:sp>
    </p:spTree>
    <p:extLst>
      <p:ext uri="{BB962C8B-B14F-4D97-AF65-F5344CB8AC3E}">
        <p14:creationId xmlns:p14="http://schemas.microsoft.com/office/powerpoint/2010/main" val="177679955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78377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algn="ctr"/>
            <a:r>
              <a:rPr lang="en-IN" dirty="0"/>
              <a:t>Project Execution </a:t>
            </a:r>
            <a:r>
              <a:rPr lang="en-IN" dirty="0" smtClean="0"/>
              <a:t>Methodologies – </a:t>
            </a:r>
            <a:r>
              <a:rPr lang="en-IN" dirty="0" smtClean="0"/>
              <a:t>The Change</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9683" y="1450192"/>
            <a:ext cx="10515600" cy="4558506"/>
          </a:xfrm>
        </p:spPr>
      </p:pic>
      <p:sp>
        <p:nvSpPr>
          <p:cNvPr id="5" name="Rectangle 4"/>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24306161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What is DevOps about</a:t>
            </a:r>
            <a:endParaRPr lang="en-IN" dirty="0"/>
          </a:p>
        </p:txBody>
      </p:sp>
      <p:sp>
        <p:nvSpPr>
          <p:cNvPr id="3" name="Content Placeholder 2"/>
          <p:cNvSpPr>
            <a:spLocks noGrp="1"/>
          </p:cNvSpPr>
          <p:nvPr>
            <p:ph idx="1"/>
          </p:nvPr>
        </p:nvSpPr>
        <p:spPr>
          <a:xfrm>
            <a:off x="406400" y="1219201"/>
            <a:ext cx="11379200" cy="4907279"/>
          </a:xfrm>
        </p:spPr>
        <p:txBody>
          <a:bodyPr>
            <a:normAutofit/>
          </a:bodyPr>
          <a:lstStyle/>
          <a:p>
            <a:r>
              <a:rPr lang="en-US" dirty="0" smtClean="0">
                <a:effectLst/>
              </a:rPr>
              <a:t>DevOps is a Modern software engineering Culture and Practices to develop a software where the development and operation teams work hand in hand as one unit, unlike the traditional ways, i.e., </a:t>
            </a:r>
            <a:r>
              <a:rPr lang="en-US" b="1" dirty="0" smtClean="0">
                <a:effectLst/>
              </a:rPr>
              <a:t>Agile Methodology</a:t>
            </a:r>
            <a:r>
              <a:rPr lang="en-US" dirty="0" smtClean="0">
                <a:effectLst/>
              </a:rPr>
              <a:t> where they worked individually to develop software or provide required services.</a:t>
            </a:r>
          </a:p>
          <a:p>
            <a:r>
              <a:rPr lang="en-US" dirty="0"/>
              <a:t>DevOps is the latest trend in software development </a:t>
            </a:r>
            <a:r>
              <a:rPr lang="en-US" dirty="0" smtClean="0"/>
              <a:t>lifecycle</a:t>
            </a:r>
          </a:p>
          <a:p>
            <a:r>
              <a:rPr lang="en-US" b="1" dirty="0" smtClean="0">
                <a:solidFill>
                  <a:srgbClr val="3366FF"/>
                </a:solidFill>
              </a:rPr>
              <a:t>DevOps </a:t>
            </a:r>
            <a:r>
              <a:rPr lang="en-US" b="1" dirty="0">
                <a:solidFill>
                  <a:srgbClr val="3366FF"/>
                </a:solidFill>
              </a:rPr>
              <a:t>is not a goal, but a never-ending process of continual improvement</a:t>
            </a:r>
            <a:r>
              <a:rPr lang="en-US" dirty="0">
                <a:solidFill>
                  <a:srgbClr val="3366FF"/>
                </a:solidFill>
              </a:rPr>
              <a:t> – </a:t>
            </a:r>
            <a:r>
              <a:rPr lang="en-US" b="1" i="1" dirty="0">
                <a:solidFill>
                  <a:srgbClr val="3366FF"/>
                </a:solidFill>
              </a:rPr>
              <a:t>Jez </a:t>
            </a:r>
            <a:r>
              <a:rPr lang="en-US" b="1" i="1" dirty="0" smtClean="0">
                <a:solidFill>
                  <a:srgbClr val="3366FF"/>
                </a:solidFill>
              </a:rPr>
              <a:t>Humble</a:t>
            </a:r>
          </a:p>
          <a:p>
            <a:r>
              <a:rPr lang="en-US" dirty="0"/>
              <a:t>The logo of DevOps is the </a:t>
            </a:r>
            <a:r>
              <a:rPr lang="en-US" b="1" dirty="0">
                <a:solidFill>
                  <a:srgbClr val="3366FF"/>
                </a:solidFill>
              </a:rPr>
              <a:t>infinity symbol</a:t>
            </a:r>
            <a:r>
              <a:rPr lang="en-US" dirty="0"/>
              <a:t>, or better: constant activity. DevOps is about</a:t>
            </a:r>
            <a:r>
              <a:rPr lang="en-US" dirty="0" smtClean="0"/>
              <a:t>:</a:t>
            </a:r>
          </a:p>
          <a:p>
            <a:pPr lvl="1"/>
            <a:r>
              <a:rPr lang="fr-FR" b="1" i="1" dirty="0">
                <a:solidFill>
                  <a:srgbClr val="3366FF"/>
                </a:solidFill>
              </a:rPr>
              <a:t>Constant development</a:t>
            </a:r>
          </a:p>
          <a:p>
            <a:pPr lvl="1"/>
            <a:r>
              <a:rPr lang="fr-FR" b="1" i="1" dirty="0">
                <a:solidFill>
                  <a:srgbClr val="3366FF"/>
                </a:solidFill>
              </a:rPr>
              <a:t>Constant testing</a:t>
            </a:r>
          </a:p>
          <a:p>
            <a:pPr lvl="1"/>
            <a:r>
              <a:rPr lang="fr-FR" b="1" i="1" dirty="0">
                <a:solidFill>
                  <a:srgbClr val="3366FF"/>
                </a:solidFill>
              </a:rPr>
              <a:t>Constant integration</a:t>
            </a:r>
          </a:p>
          <a:p>
            <a:pPr lvl="1"/>
            <a:r>
              <a:rPr lang="fr-FR" b="1" i="1" dirty="0">
                <a:solidFill>
                  <a:srgbClr val="3366FF"/>
                </a:solidFill>
              </a:rPr>
              <a:t>Constant implementation</a:t>
            </a:r>
          </a:p>
          <a:p>
            <a:pPr lvl="1"/>
            <a:r>
              <a:rPr lang="fr-FR" b="1" i="1" dirty="0">
                <a:solidFill>
                  <a:srgbClr val="3366FF"/>
                </a:solidFill>
              </a:rPr>
              <a:t>Constant monitoring</a:t>
            </a:r>
          </a:p>
          <a:p>
            <a:endParaRPr lang="en-US" dirty="0">
              <a:solidFill>
                <a:srgbClr val="3366FF"/>
              </a:solidFill>
            </a:endParaRPr>
          </a:p>
          <a:p>
            <a:endParaRPr lang="en-IN" dirty="0">
              <a:solidFill>
                <a:srgbClr val="3366FF"/>
              </a:solidFill>
            </a:endParaRPr>
          </a:p>
        </p:txBody>
      </p:sp>
      <p:sp>
        <p:nvSpPr>
          <p:cNvPr id="4" name="Rectangle 3"/>
          <p:cNvSpPr/>
          <p:nvPr/>
        </p:nvSpPr>
        <p:spPr bwMode="auto">
          <a:xfrm>
            <a:off x="208609" y="1136468"/>
            <a:ext cx="11756968"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953552813"/>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are the principles of the DevOps </a:t>
            </a:r>
            <a:r>
              <a:rPr lang="en-US" dirty="0" smtClean="0"/>
              <a:t>approach</a:t>
            </a:r>
            <a:endParaRPr lang="en-IN" dirty="0"/>
          </a:p>
        </p:txBody>
      </p:sp>
      <p:pic>
        <p:nvPicPr>
          <p:cNvPr id="4" name="Content Placeholder 3"/>
          <p:cNvPicPr>
            <a:picLocks noGrp="1" noChangeAspect="1"/>
          </p:cNvPicPr>
          <p:nvPr>
            <p:ph idx="1"/>
          </p:nvPr>
        </p:nvPicPr>
        <p:blipFill>
          <a:blip r:embed="rId2"/>
          <a:stretch>
            <a:fillRect/>
          </a:stretch>
        </p:blipFill>
        <p:spPr>
          <a:xfrm>
            <a:off x="586739" y="1166110"/>
            <a:ext cx="10673443" cy="5077936"/>
          </a:xfrm>
          <a:prstGeom prst="rect">
            <a:avLst/>
          </a:prstGeom>
        </p:spPr>
      </p:pic>
      <p:sp>
        <p:nvSpPr>
          <p:cNvPr id="5" name="Rectangle 4"/>
          <p:cNvSpPr/>
          <p:nvPr/>
        </p:nvSpPr>
        <p:spPr bwMode="auto">
          <a:xfrm>
            <a:off x="208609" y="1136468"/>
            <a:ext cx="11756968"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8944763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smtClean="0"/>
              <a:t>Why DevOps Came into Existence</a:t>
            </a:r>
            <a:endParaRPr lang="en-IN" dirty="0"/>
          </a:p>
        </p:txBody>
      </p:sp>
      <p:sp>
        <p:nvSpPr>
          <p:cNvPr id="3" name="Content Placeholder 2"/>
          <p:cNvSpPr>
            <a:spLocks noGrp="1"/>
          </p:cNvSpPr>
          <p:nvPr>
            <p:ph idx="1"/>
          </p:nvPr>
        </p:nvSpPr>
        <p:spPr>
          <a:xfrm>
            <a:off x="406400" y="1219201"/>
            <a:ext cx="10879909" cy="4525963"/>
          </a:xfrm>
        </p:spPr>
        <p:txBody>
          <a:bodyPr/>
          <a:lstStyle/>
          <a:p>
            <a:r>
              <a:rPr lang="en-US" dirty="0" smtClean="0"/>
              <a:t>Lack of cultural balance between Development and Operations teams</a:t>
            </a:r>
          </a:p>
          <a:p>
            <a:r>
              <a:rPr lang="en-US" dirty="0" smtClean="0"/>
              <a:t>Operations </a:t>
            </a:r>
            <a:r>
              <a:rPr lang="en-US" dirty="0"/>
              <a:t>and development teams </a:t>
            </a:r>
            <a:r>
              <a:rPr lang="en-US" dirty="0" smtClean="0"/>
              <a:t>working </a:t>
            </a:r>
            <a:r>
              <a:rPr lang="en-US" dirty="0"/>
              <a:t>in an </a:t>
            </a:r>
            <a:r>
              <a:rPr lang="en-US" dirty="0" smtClean="0"/>
              <a:t>isolated environment.</a:t>
            </a:r>
          </a:p>
          <a:p>
            <a:r>
              <a:rPr lang="en-US" dirty="0"/>
              <a:t>Testing and Deployment activities mostly were performed in an isolated manner </a:t>
            </a:r>
            <a:r>
              <a:rPr lang="en-US" dirty="0" smtClean="0"/>
              <a:t>after </a:t>
            </a:r>
            <a:r>
              <a:rPr lang="en-US" dirty="0"/>
              <a:t>design-build </a:t>
            </a:r>
            <a:r>
              <a:rPr lang="en-US" dirty="0" smtClean="0"/>
              <a:t>step </a:t>
            </a:r>
            <a:r>
              <a:rPr lang="en-US" dirty="0"/>
              <a:t>and they took more time than actual project completion time</a:t>
            </a:r>
            <a:r>
              <a:rPr lang="en-US" dirty="0" smtClean="0"/>
              <a:t>.</a:t>
            </a:r>
          </a:p>
          <a:p>
            <a:r>
              <a:rPr lang="en-US" dirty="0" smtClean="0"/>
              <a:t>Teams usually spending </a:t>
            </a:r>
            <a:r>
              <a:rPr lang="en-US" dirty="0"/>
              <a:t>a large amount of time in deploying, testing, designing, and building the projects</a:t>
            </a:r>
          </a:p>
          <a:p>
            <a:r>
              <a:rPr lang="en-IN" dirty="0" smtClean="0"/>
              <a:t>No proper synchronization between different teams</a:t>
            </a:r>
            <a:endParaRPr lang="en-IN" dirty="0"/>
          </a:p>
        </p:txBody>
      </p:sp>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189292651"/>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HCL Template">
  <a:themeElements>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HCL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175" cap="flat" cmpd="sng" algn="ctr">
          <a:solidFill>
            <a:schemeClr val="tx1">
              <a:lumMod val="65000"/>
              <a:lumOff val="35000"/>
            </a:schemeClr>
          </a:solidFill>
          <a:prstDash val="solid"/>
          <a:miter lim="800000"/>
          <a:headEnd type="none" w="sm" len="sm"/>
          <a:tailEnd type="triangle" w="med" len="med"/>
        </a:ln>
        <a:effectLst/>
      </a:spPr>
      <a:bodyPr vert="horz" wrap="non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3600" b="0" i="0" u="none" strike="noStrike" cap="none" normalizeH="0" baseline="0" smtClean="0">
            <a:ln>
              <a:noFill/>
            </a:ln>
            <a:solidFill>
              <a:schemeClr val="tx1"/>
            </a:solidFill>
            <a:effectLst/>
            <a:latin typeface="Arial" charset="0"/>
          </a:defRPr>
        </a:defPPr>
      </a:lstStyle>
    </a:spDef>
    <a:lnDef>
      <a:spPr bwMode="auto">
        <a:solidFill>
          <a:schemeClr val="accent1"/>
        </a:solidFill>
        <a:ln w="3175" cap="flat" cmpd="sng" algn="ctr">
          <a:solidFill>
            <a:schemeClr val="tx1">
              <a:lumMod val="65000"/>
              <a:lumOff val="35000"/>
            </a:schemeClr>
          </a:solidFill>
          <a:prstDash val="solid"/>
          <a:miter lim="800000"/>
          <a:headEnd type="none" w="med" len="med"/>
          <a:tailEnd type="none" w="med" len="med"/>
        </a:ln>
        <a:effectLst/>
      </a:spPr>
      <a:body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HCL Template">
  <a:themeElements>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dirty="0" smtClean="0">
            <a:ln>
              <a:noFill/>
            </a:ln>
            <a:solidFill>
              <a:schemeClr val="tx1"/>
            </a:solidFill>
            <a:effectLst/>
            <a:latin typeface="Arial" charset="0"/>
          </a:defRPr>
        </a:defPPr>
      </a:lstStyle>
    </a:spDef>
    <a:lnDef>
      <a:spPr bwMode="auto">
        <a:solidFill>
          <a:schemeClr val="accent1"/>
        </a:solidFill>
        <a:ln w="3175" cap="flat" cmpd="sng" algn="ctr">
          <a:solidFill>
            <a:srgbClr val="850909"/>
          </a:solidFill>
          <a:prstDash val="dash"/>
          <a:miter lim="800000"/>
          <a:headEnd type="none" w="med" len="med"/>
          <a:tailEnd type="none" w="med" len="med"/>
        </a:ln>
        <a:effectLst/>
      </a:spPr>
      <a:body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HCL Template">
  <a:themeElements>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9496</TotalTime>
  <Words>1770</Words>
  <Application>Microsoft Office PowerPoint</Application>
  <PresentationFormat>Widescreen</PresentationFormat>
  <Paragraphs>187</Paragraphs>
  <Slides>43</Slides>
  <Notes>0</Notes>
  <HiddenSlides>0</HiddenSlides>
  <MMClips>0</MMClips>
  <ScaleCrop>false</ScaleCrop>
  <HeadingPairs>
    <vt:vector size="8" baseType="variant">
      <vt:variant>
        <vt:lpstr>Fonts Used</vt:lpstr>
      </vt:variant>
      <vt:variant>
        <vt:i4>7</vt:i4>
      </vt:variant>
      <vt:variant>
        <vt:lpstr>Theme</vt:lpstr>
      </vt:variant>
      <vt:variant>
        <vt:i4>4</vt:i4>
      </vt:variant>
      <vt:variant>
        <vt:lpstr>Embedded OLE Servers</vt:lpstr>
      </vt:variant>
      <vt:variant>
        <vt:i4>1</vt:i4>
      </vt:variant>
      <vt:variant>
        <vt:lpstr>Slide Titles</vt:lpstr>
      </vt:variant>
      <vt:variant>
        <vt:i4>43</vt:i4>
      </vt:variant>
    </vt:vector>
  </HeadingPairs>
  <TitlesOfParts>
    <vt:vector size="55" baseType="lpstr">
      <vt:lpstr>Arial</vt:lpstr>
      <vt:lpstr>Calibri</vt:lpstr>
      <vt:lpstr>Novecento Book</vt:lpstr>
      <vt:lpstr>verdana</vt:lpstr>
      <vt:lpstr>verdana</vt:lpstr>
      <vt:lpstr>Wingdings</vt:lpstr>
      <vt:lpstr>Wingdings 2</vt:lpstr>
      <vt:lpstr>HCL Template</vt:lpstr>
      <vt:lpstr>3_HCL Template</vt:lpstr>
      <vt:lpstr>1_HCL Template</vt:lpstr>
      <vt:lpstr>2_HCL Template</vt:lpstr>
      <vt:lpstr>think-cell Slide</vt:lpstr>
      <vt:lpstr>DevOps - Introduction</vt:lpstr>
      <vt:lpstr>Noticeable Challenges and Trends</vt:lpstr>
      <vt:lpstr>DevOps</vt:lpstr>
      <vt:lpstr>Project Execution Methodologies</vt:lpstr>
      <vt:lpstr>SDLC - Phases</vt:lpstr>
      <vt:lpstr>Project Execution Methodologies – The Change</vt:lpstr>
      <vt:lpstr>What is DevOps about</vt:lpstr>
      <vt:lpstr>What are the principles of the DevOps approach</vt:lpstr>
      <vt:lpstr>Why DevOps Came into Existence</vt:lpstr>
      <vt:lpstr>6 principles for developing a DevOps strategy</vt:lpstr>
      <vt:lpstr>Agile vs DevOps</vt:lpstr>
      <vt:lpstr>Agile vs DevOps</vt:lpstr>
      <vt:lpstr>Agile vs DevOps</vt:lpstr>
      <vt:lpstr>Timeline of Key DevOps Events</vt:lpstr>
      <vt:lpstr>Why DevOps implementation is beneficial</vt:lpstr>
      <vt:lpstr>Cloud Computing Service Models</vt:lpstr>
      <vt:lpstr>Cloud Computing Service Models</vt:lpstr>
      <vt:lpstr>6 C’s OF DEVOPS EVOLUTION</vt:lpstr>
      <vt:lpstr>6 C’s OF DEVOPS EVOLUTION</vt:lpstr>
      <vt:lpstr>DevOps Lifecycle Phases</vt:lpstr>
      <vt:lpstr>Platform for Continous Delivery</vt:lpstr>
      <vt:lpstr>PowerPoint Presentation</vt:lpstr>
      <vt:lpstr>Continous Development</vt:lpstr>
      <vt:lpstr>Continous Testing</vt:lpstr>
      <vt:lpstr>Continous Integration</vt:lpstr>
      <vt:lpstr>Continous Delivery</vt:lpstr>
      <vt:lpstr>Continous Deployment</vt:lpstr>
      <vt:lpstr>Containerization</vt:lpstr>
      <vt:lpstr>Continous Monitoring</vt:lpstr>
      <vt:lpstr>Continous Improvement</vt:lpstr>
      <vt:lpstr>DevOps Tools</vt:lpstr>
      <vt:lpstr>DevOps Adoption Trends</vt:lpstr>
      <vt:lpstr>DevOps Implementation at Top Companies/Organisations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SCB Global Banking- CI/CD Opportunity</dc:title>
  <dc:creator>Deekshita Dharaneeswaran</dc:creator>
  <cp:lastModifiedBy>Senthil Alagarsamy</cp:lastModifiedBy>
  <cp:revision>346</cp:revision>
  <dcterms:created xsi:type="dcterms:W3CDTF">2018-01-18T03:50:52Z</dcterms:created>
  <dcterms:modified xsi:type="dcterms:W3CDTF">2019-01-01T17:25:04Z</dcterms:modified>
</cp:coreProperties>
</file>